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88" r:id="rId2"/>
    <p:sldId id="289" r:id="rId3"/>
    <p:sldId id="290" r:id="rId4"/>
    <p:sldId id="291" r:id="rId5"/>
    <p:sldId id="292" r:id="rId6"/>
  </p:sldIdLst>
  <p:sldSz cx="6146800" cy="8432800"/>
  <p:notesSz cx="6146800" cy="8432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230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63825" cy="422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81388" y="0"/>
            <a:ext cx="2663825" cy="422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DF18D-CB3B-4D3F-B441-A536D857C2C2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36763" y="1054100"/>
            <a:ext cx="2073275" cy="2846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4363" y="4057650"/>
            <a:ext cx="4918075" cy="3321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010525"/>
            <a:ext cx="2663825" cy="422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481388" y="8010525"/>
            <a:ext cx="2663825" cy="422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5FEFD-F36D-4387-B099-BEC6ED9C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2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098" y="1162488"/>
            <a:ext cx="5735510" cy="631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07668" y="3417429"/>
            <a:ext cx="3444961" cy="4602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15973" y="7533754"/>
            <a:ext cx="208279" cy="111125"/>
          </a:xfrm>
          <a:custGeom>
            <a:avLst/>
            <a:gdLst/>
            <a:ahLst/>
            <a:cxnLst/>
            <a:rect l="l" t="t" r="r" b="b"/>
            <a:pathLst>
              <a:path w="208280" h="111125">
                <a:moveTo>
                  <a:pt x="89827" y="85090"/>
                </a:moveTo>
                <a:lnTo>
                  <a:pt x="30365" y="85090"/>
                </a:lnTo>
                <a:lnTo>
                  <a:pt x="30365" y="67310"/>
                </a:lnTo>
                <a:lnTo>
                  <a:pt x="83502" y="67310"/>
                </a:lnTo>
                <a:lnTo>
                  <a:pt x="83502" y="43180"/>
                </a:lnTo>
                <a:lnTo>
                  <a:pt x="30365" y="43180"/>
                </a:lnTo>
                <a:lnTo>
                  <a:pt x="30365" y="25400"/>
                </a:lnTo>
                <a:lnTo>
                  <a:pt x="89039" y="25400"/>
                </a:lnTo>
                <a:lnTo>
                  <a:pt x="89039" y="0"/>
                </a:lnTo>
                <a:lnTo>
                  <a:pt x="0" y="0"/>
                </a:lnTo>
                <a:lnTo>
                  <a:pt x="0" y="25400"/>
                </a:lnTo>
                <a:lnTo>
                  <a:pt x="0" y="43180"/>
                </a:lnTo>
                <a:lnTo>
                  <a:pt x="0" y="67310"/>
                </a:lnTo>
                <a:lnTo>
                  <a:pt x="0" y="85090"/>
                </a:lnTo>
                <a:lnTo>
                  <a:pt x="0" y="110490"/>
                </a:lnTo>
                <a:lnTo>
                  <a:pt x="89827" y="110490"/>
                </a:lnTo>
                <a:lnTo>
                  <a:pt x="89827" y="85090"/>
                </a:lnTo>
                <a:close/>
              </a:path>
              <a:path w="208280" h="111125">
                <a:moveTo>
                  <a:pt x="208280" y="110705"/>
                </a:moveTo>
                <a:lnTo>
                  <a:pt x="185331" y="77177"/>
                </a:lnTo>
                <a:lnTo>
                  <a:pt x="181864" y="72110"/>
                </a:lnTo>
                <a:lnTo>
                  <a:pt x="191223" y="66713"/>
                </a:lnTo>
                <a:lnTo>
                  <a:pt x="198399" y="59245"/>
                </a:lnTo>
                <a:lnTo>
                  <a:pt x="201345" y="53136"/>
                </a:lnTo>
                <a:lnTo>
                  <a:pt x="203009" y="49682"/>
                </a:lnTo>
                <a:lnTo>
                  <a:pt x="204635" y="37960"/>
                </a:lnTo>
                <a:lnTo>
                  <a:pt x="204635" y="37642"/>
                </a:lnTo>
                <a:lnTo>
                  <a:pt x="204012" y="29921"/>
                </a:lnTo>
                <a:lnTo>
                  <a:pt x="203060" y="26416"/>
                </a:lnTo>
                <a:lnTo>
                  <a:pt x="202158" y="23088"/>
                </a:lnTo>
                <a:lnTo>
                  <a:pt x="173951" y="1638"/>
                </a:lnTo>
                <a:lnTo>
                  <a:pt x="173951" y="30835"/>
                </a:lnTo>
                <a:lnTo>
                  <a:pt x="173951" y="48082"/>
                </a:lnTo>
                <a:lnTo>
                  <a:pt x="167792" y="53136"/>
                </a:lnTo>
                <a:lnTo>
                  <a:pt x="137109" y="53136"/>
                </a:lnTo>
                <a:lnTo>
                  <a:pt x="137109" y="26416"/>
                </a:lnTo>
                <a:lnTo>
                  <a:pt x="167474" y="26416"/>
                </a:lnTo>
                <a:lnTo>
                  <a:pt x="173951" y="30835"/>
                </a:lnTo>
                <a:lnTo>
                  <a:pt x="173951" y="1638"/>
                </a:lnTo>
                <a:lnTo>
                  <a:pt x="170497" y="812"/>
                </a:lnTo>
                <a:lnTo>
                  <a:pt x="158775" y="0"/>
                </a:lnTo>
                <a:lnTo>
                  <a:pt x="106426" y="0"/>
                </a:lnTo>
                <a:lnTo>
                  <a:pt x="106426" y="110705"/>
                </a:lnTo>
                <a:lnTo>
                  <a:pt x="137109" y="110705"/>
                </a:lnTo>
                <a:lnTo>
                  <a:pt x="137109" y="77177"/>
                </a:lnTo>
                <a:lnTo>
                  <a:pt x="150710" y="77177"/>
                </a:lnTo>
                <a:lnTo>
                  <a:pt x="173012" y="110705"/>
                </a:lnTo>
                <a:lnTo>
                  <a:pt x="208280" y="110705"/>
                </a:lnTo>
                <a:close/>
              </a:path>
            </a:pathLst>
          </a:custGeom>
          <a:solidFill>
            <a:srgbClr val="0967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23096" y="7493118"/>
            <a:ext cx="681337" cy="241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03098" y="417195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0"/>
                </a:moveTo>
                <a:lnTo>
                  <a:pt x="0" y="3809"/>
                </a:lnTo>
                <a:lnTo>
                  <a:pt x="59404" y="3809"/>
                </a:lnTo>
                <a:lnTo>
                  <a:pt x="59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03098" y="8006717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0"/>
                </a:moveTo>
                <a:lnTo>
                  <a:pt x="0" y="3810"/>
                </a:lnTo>
                <a:lnTo>
                  <a:pt x="59404" y="3810"/>
                </a:lnTo>
                <a:lnTo>
                  <a:pt x="59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879210" y="417195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3809"/>
                </a:moveTo>
                <a:lnTo>
                  <a:pt x="59397" y="3809"/>
                </a:lnTo>
                <a:lnTo>
                  <a:pt x="59397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879210" y="8006716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3810"/>
                </a:moveTo>
                <a:lnTo>
                  <a:pt x="59397" y="3810"/>
                </a:lnTo>
                <a:lnTo>
                  <a:pt x="59397" y="0"/>
                </a:lnTo>
                <a:lnTo>
                  <a:pt x="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1556" y="7911565"/>
            <a:ext cx="992505" cy="205104"/>
          </a:xfrm>
          <a:custGeom>
            <a:avLst/>
            <a:gdLst/>
            <a:ahLst/>
            <a:cxnLst/>
            <a:rect l="l" t="t" r="r" b="b"/>
            <a:pathLst>
              <a:path w="992505" h="205104">
                <a:moveTo>
                  <a:pt x="991920" y="0"/>
                </a:moveTo>
                <a:lnTo>
                  <a:pt x="0" y="0"/>
                </a:lnTo>
                <a:lnTo>
                  <a:pt x="0" y="205054"/>
                </a:lnTo>
                <a:lnTo>
                  <a:pt x="991920" y="205054"/>
                </a:lnTo>
                <a:lnTo>
                  <a:pt x="991920" y="0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303477" y="7911565"/>
            <a:ext cx="883919" cy="205104"/>
          </a:xfrm>
          <a:custGeom>
            <a:avLst/>
            <a:gdLst/>
            <a:ahLst/>
            <a:cxnLst/>
            <a:rect l="l" t="t" r="r" b="b"/>
            <a:pathLst>
              <a:path w="883919" h="205104">
                <a:moveTo>
                  <a:pt x="883907" y="0"/>
                </a:moveTo>
                <a:lnTo>
                  <a:pt x="0" y="0"/>
                </a:lnTo>
                <a:lnTo>
                  <a:pt x="0" y="205054"/>
                </a:lnTo>
                <a:lnTo>
                  <a:pt x="883907" y="205054"/>
                </a:lnTo>
                <a:lnTo>
                  <a:pt x="883907" y="0"/>
                </a:lnTo>
                <a:close/>
              </a:path>
            </a:pathLst>
          </a:custGeom>
          <a:solidFill>
            <a:srgbClr val="BFD7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187384" y="7911565"/>
            <a:ext cx="883919" cy="205104"/>
          </a:xfrm>
          <a:custGeom>
            <a:avLst/>
            <a:gdLst/>
            <a:ahLst/>
            <a:cxnLst/>
            <a:rect l="l" t="t" r="r" b="b"/>
            <a:pathLst>
              <a:path w="883919" h="205104">
                <a:moveTo>
                  <a:pt x="883919" y="0"/>
                </a:moveTo>
                <a:lnTo>
                  <a:pt x="0" y="0"/>
                </a:lnTo>
                <a:lnTo>
                  <a:pt x="0" y="205054"/>
                </a:lnTo>
                <a:lnTo>
                  <a:pt x="883919" y="205054"/>
                </a:lnTo>
                <a:lnTo>
                  <a:pt x="883919" y="0"/>
                </a:lnTo>
                <a:close/>
              </a:path>
            </a:pathLst>
          </a:custGeom>
          <a:solidFill>
            <a:srgbClr val="5C2D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071304" y="7911565"/>
            <a:ext cx="884555" cy="205104"/>
          </a:xfrm>
          <a:custGeom>
            <a:avLst/>
            <a:gdLst/>
            <a:ahLst/>
            <a:cxnLst/>
            <a:rect l="l" t="t" r="r" b="b"/>
            <a:pathLst>
              <a:path w="884554" h="205104">
                <a:moveTo>
                  <a:pt x="883932" y="0"/>
                </a:moveTo>
                <a:lnTo>
                  <a:pt x="0" y="0"/>
                </a:lnTo>
                <a:lnTo>
                  <a:pt x="0" y="205054"/>
                </a:lnTo>
                <a:lnTo>
                  <a:pt x="883932" y="205054"/>
                </a:lnTo>
                <a:lnTo>
                  <a:pt x="883932" y="0"/>
                </a:lnTo>
                <a:close/>
              </a:path>
            </a:pathLst>
          </a:custGeom>
          <a:solidFill>
            <a:srgbClr val="44C8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55237" y="7911565"/>
            <a:ext cx="883919" cy="205104"/>
          </a:xfrm>
          <a:custGeom>
            <a:avLst/>
            <a:gdLst/>
            <a:ahLst/>
            <a:cxnLst/>
            <a:rect l="l" t="t" r="r" b="b"/>
            <a:pathLst>
              <a:path w="883920" h="205104">
                <a:moveTo>
                  <a:pt x="883907" y="0"/>
                </a:moveTo>
                <a:lnTo>
                  <a:pt x="0" y="0"/>
                </a:lnTo>
                <a:lnTo>
                  <a:pt x="0" y="205054"/>
                </a:lnTo>
                <a:lnTo>
                  <a:pt x="883907" y="205054"/>
                </a:lnTo>
                <a:lnTo>
                  <a:pt x="883907" y="0"/>
                </a:lnTo>
                <a:close/>
              </a:path>
            </a:pathLst>
          </a:custGeom>
          <a:solidFill>
            <a:srgbClr val="ED1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839144" y="7911565"/>
            <a:ext cx="992505" cy="205104"/>
          </a:xfrm>
          <a:custGeom>
            <a:avLst/>
            <a:gdLst/>
            <a:ahLst/>
            <a:cxnLst/>
            <a:rect l="l" t="t" r="r" b="b"/>
            <a:pathLst>
              <a:path w="992504" h="205104">
                <a:moveTo>
                  <a:pt x="991920" y="0"/>
                </a:moveTo>
                <a:lnTo>
                  <a:pt x="0" y="0"/>
                </a:lnTo>
                <a:lnTo>
                  <a:pt x="0" y="205054"/>
                </a:lnTo>
                <a:lnTo>
                  <a:pt x="991920" y="205054"/>
                </a:lnTo>
                <a:lnTo>
                  <a:pt x="991920" y="0"/>
                </a:lnTo>
                <a:close/>
              </a:path>
            </a:pathLst>
          </a:custGeom>
          <a:solidFill>
            <a:srgbClr val="00B0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8008623"/>
            <a:ext cx="6141720" cy="419100"/>
          </a:xfrm>
          <a:custGeom>
            <a:avLst/>
            <a:gdLst/>
            <a:ahLst/>
            <a:cxnLst/>
            <a:rect l="l" t="t" r="r" b="b"/>
            <a:pathLst>
              <a:path w="6141720" h="419100">
                <a:moveTo>
                  <a:pt x="342900" y="0"/>
                </a:moveTo>
                <a:lnTo>
                  <a:pt x="0" y="0"/>
                </a:lnTo>
              </a:path>
              <a:path w="6141720" h="419100">
                <a:moveTo>
                  <a:pt x="5798820" y="0"/>
                </a:moveTo>
                <a:lnTo>
                  <a:pt x="6141720" y="0"/>
                </a:lnTo>
              </a:path>
              <a:path w="6141720" h="419100">
                <a:moveTo>
                  <a:pt x="419100" y="76200"/>
                </a:moveTo>
                <a:lnTo>
                  <a:pt x="419100" y="419100"/>
                </a:lnTo>
              </a:path>
              <a:path w="6141720" h="419100">
                <a:moveTo>
                  <a:pt x="5722620" y="76200"/>
                </a:moveTo>
                <a:lnTo>
                  <a:pt x="5722620" y="41910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8008623"/>
            <a:ext cx="6141720" cy="419100"/>
          </a:xfrm>
          <a:custGeom>
            <a:avLst/>
            <a:gdLst/>
            <a:ahLst/>
            <a:cxnLst/>
            <a:rect l="l" t="t" r="r" b="b"/>
            <a:pathLst>
              <a:path w="6141720" h="419100">
                <a:moveTo>
                  <a:pt x="342900" y="0"/>
                </a:moveTo>
                <a:lnTo>
                  <a:pt x="0" y="0"/>
                </a:lnTo>
              </a:path>
              <a:path w="6141720" h="419100">
                <a:moveTo>
                  <a:pt x="5798820" y="0"/>
                </a:moveTo>
                <a:lnTo>
                  <a:pt x="6141720" y="0"/>
                </a:lnTo>
              </a:path>
              <a:path w="6141720" h="419100">
                <a:moveTo>
                  <a:pt x="419100" y="76200"/>
                </a:moveTo>
                <a:lnTo>
                  <a:pt x="419100" y="419100"/>
                </a:lnTo>
              </a:path>
              <a:path w="6141720" h="419100">
                <a:moveTo>
                  <a:pt x="5722620" y="76200"/>
                </a:moveTo>
                <a:lnTo>
                  <a:pt x="5722620" y="4191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4999" y="2037647"/>
            <a:ext cx="3219450" cy="705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0967B2"/>
                </a:solidFill>
                <a:latin typeface="Gotham Black"/>
                <a:cs typeface="Gotham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22020" y="4722368"/>
            <a:ext cx="4302760" cy="210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B0BD"/>
                </a:solidFill>
                <a:latin typeface="Gotham Black"/>
                <a:cs typeface="Gotham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7B7C0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B0BD"/>
                </a:solidFill>
                <a:latin typeface="Gotham Black"/>
                <a:cs typeface="Gotham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340" y="1939544"/>
            <a:ext cx="2673858" cy="5565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65602" y="1939544"/>
            <a:ext cx="2673858" cy="5565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B0BD"/>
                </a:solidFill>
                <a:latin typeface="Gotham Black"/>
                <a:cs typeface="Gotham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9060" y="1368801"/>
            <a:ext cx="3583304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B0BD"/>
                </a:solidFill>
                <a:latin typeface="Gotham Black"/>
                <a:cs typeface="Gotham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311" y="1789420"/>
            <a:ext cx="4400176" cy="474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7B7C0"/>
                </a:solidFill>
                <a:latin typeface="Gotham Bold"/>
                <a:cs typeface="Gotham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89912" y="7842504"/>
            <a:ext cx="1966976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7340" y="7842504"/>
            <a:ext cx="1413764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57625" y="7676611"/>
            <a:ext cx="264160" cy="14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030404"/>
                </a:solidFill>
                <a:latin typeface="Gotham Book"/>
                <a:cs typeface="Gotham Book"/>
              </a:defRPr>
            </a:lvl1pPr>
          </a:lstStyle>
          <a:p>
            <a:pPr marL="71755">
              <a:lnSpc>
                <a:spcPts val="10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hyperlink" Target="http://www.ep&#64257;ndia.gov.in/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://epfigms.gov.in/" TargetMode="Externa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hyperlink" Target="http://epfigms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098" y="415693"/>
            <a:ext cx="59055" cy="3810"/>
          </a:xfrm>
          <a:custGeom>
            <a:avLst/>
            <a:gdLst/>
            <a:ahLst/>
            <a:cxnLst/>
            <a:rect l="l" t="t" r="r" b="b"/>
            <a:pathLst>
              <a:path w="59054" h="3809">
                <a:moveTo>
                  <a:pt x="0" y="0"/>
                </a:moveTo>
                <a:lnTo>
                  <a:pt x="0" y="3809"/>
                </a:lnTo>
                <a:lnTo>
                  <a:pt x="59029" y="3809"/>
                </a:lnTo>
                <a:lnTo>
                  <a:pt x="590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098" y="8005208"/>
            <a:ext cx="59055" cy="3810"/>
          </a:xfrm>
          <a:custGeom>
            <a:avLst/>
            <a:gdLst/>
            <a:ahLst/>
            <a:cxnLst/>
            <a:rect l="l" t="t" r="r" b="b"/>
            <a:pathLst>
              <a:path w="59054" h="3809">
                <a:moveTo>
                  <a:pt x="0" y="0"/>
                </a:moveTo>
                <a:lnTo>
                  <a:pt x="0" y="3809"/>
                </a:lnTo>
                <a:lnTo>
                  <a:pt x="59029" y="3809"/>
                </a:lnTo>
                <a:lnTo>
                  <a:pt x="590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78834" y="415693"/>
            <a:ext cx="60325" cy="3810"/>
          </a:xfrm>
          <a:custGeom>
            <a:avLst/>
            <a:gdLst/>
            <a:ahLst/>
            <a:cxnLst/>
            <a:rect l="l" t="t" r="r" b="b"/>
            <a:pathLst>
              <a:path w="60325" h="3809">
                <a:moveTo>
                  <a:pt x="0" y="3809"/>
                </a:moveTo>
                <a:lnTo>
                  <a:pt x="59773" y="3809"/>
                </a:lnTo>
                <a:lnTo>
                  <a:pt x="59773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8834" y="8005208"/>
            <a:ext cx="60325" cy="3810"/>
          </a:xfrm>
          <a:custGeom>
            <a:avLst/>
            <a:gdLst/>
            <a:ahLst/>
            <a:cxnLst/>
            <a:rect l="l" t="t" r="r" b="b"/>
            <a:pathLst>
              <a:path w="60325" h="3809">
                <a:moveTo>
                  <a:pt x="0" y="3809"/>
                </a:moveTo>
                <a:lnTo>
                  <a:pt x="59773" y="3809"/>
                </a:lnTo>
                <a:lnTo>
                  <a:pt x="59773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839" y="7946072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48"/>
                </a:moveTo>
                <a:lnTo>
                  <a:pt x="1870176" y="61048"/>
                </a:lnTo>
                <a:lnTo>
                  <a:pt x="1870176" y="0"/>
                </a:lnTo>
                <a:lnTo>
                  <a:pt x="0" y="0"/>
                </a:lnTo>
                <a:lnTo>
                  <a:pt x="0" y="61048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39" y="417601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48"/>
                </a:moveTo>
                <a:lnTo>
                  <a:pt x="1870163" y="61048"/>
                </a:lnTo>
                <a:lnTo>
                  <a:pt x="1870163" y="0"/>
                </a:lnTo>
                <a:lnTo>
                  <a:pt x="0" y="0"/>
                </a:lnTo>
                <a:lnTo>
                  <a:pt x="0" y="61048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2073" y="417601"/>
            <a:ext cx="5598795" cy="7698105"/>
            <a:chOff x="232073" y="417601"/>
            <a:chExt cx="5598795" cy="7698105"/>
          </a:xfrm>
        </p:grpSpPr>
        <p:sp>
          <p:nvSpPr>
            <p:cNvPr id="9" name="object 9"/>
            <p:cNvSpPr/>
            <p:nvPr/>
          </p:nvSpPr>
          <p:spPr>
            <a:xfrm>
              <a:off x="4838763" y="417601"/>
              <a:ext cx="987425" cy="61594"/>
            </a:xfrm>
            <a:custGeom>
              <a:avLst/>
              <a:gdLst/>
              <a:ahLst/>
              <a:cxnLst/>
              <a:rect l="l" t="t" r="r" b="b"/>
              <a:pathLst>
                <a:path w="987425" h="61595">
                  <a:moveTo>
                    <a:pt x="0" y="61048"/>
                  </a:moveTo>
                  <a:lnTo>
                    <a:pt x="987005" y="61048"/>
                  </a:lnTo>
                  <a:lnTo>
                    <a:pt x="987005" y="0"/>
                  </a:lnTo>
                  <a:lnTo>
                    <a:pt x="0" y="0"/>
                  </a:lnTo>
                  <a:lnTo>
                    <a:pt x="0" y="61048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839" y="417613"/>
              <a:ext cx="5508929" cy="7589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067" y="7367142"/>
              <a:ext cx="375920" cy="546100"/>
            </a:xfrm>
            <a:custGeom>
              <a:avLst/>
              <a:gdLst/>
              <a:ahLst/>
              <a:cxnLst/>
              <a:rect l="l" t="t" r="r" b="b"/>
              <a:pathLst>
                <a:path w="375920" h="546100">
                  <a:moveTo>
                    <a:pt x="9931" y="106832"/>
                  </a:moveTo>
                  <a:lnTo>
                    <a:pt x="7708" y="104609"/>
                  </a:lnTo>
                  <a:lnTo>
                    <a:pt x="2222" y="104609"/>
                  </a:lnTo>
                  <a:lnTo>
                    <a:pt x="0" y="106832"/>
                  </a:lnTo>
                  <a:lnTo>
                    <a:pt x="0" y="439229"/>
                  </a:lnTo>
                  <a:lnTo>
                    <a:pt x="2222" y="441452"/>
                  </a:lnTo>
                  <a:lnTo>
                    <a:pt x="4965" y="441452"/>
                  </a:lnTo>
                  <a:lnTo>
                    <a:pt x="7708" y="441452"/>
                  </a:lnTo>
                  <a:lnTo>
                    <a:pt x="9931" y="439229"/>
                  </a:lnTo>
                  <a:lnTo>
                    <a:pt x="9931" y="106832"/>
                  </a:lnTo>
                  <a:close/>
                </a:path>
                <a:path w="375920" h="546100">
                  <a:moveTo>
                    <a:pt x="62242" y="54521"/>
                  </a:moveTo>
                  <a:lnTo>
                    <a:pt x="60020" y="52311"/>
                  </a:lnTo>
                  <a:lnTo>
                    <a:pt x="54533" y="52311"/>
                  </a:lnTo>
                  <a:lnTo>
                    <a:pt x="52311" y="54521"/>
                  </a:lnTo>
                  <a:lnTo>
                    <a:pt x="52311" y="491515"/>
                  </a:lnTo>
                  <a:lnTo>
                    <a:pt x="54533" y="493737"/>
                  </a:lnTo>
                  <a:lnTo>
                    <a:pt x="57277" y="493737"/>
                  </a:lnTo>
                  <a:lnTo>
                    <a:pt x="60020" y="493737"/>
                  </a:lnTo>
                  <a:lnTo>
                    <a:pt x="62242" y="491515"/>
                  </a:lnTo>
                  <a:lnTo>
                    <a:pt x="62242" y="54521"/>
                  </a:lnTo>
                  <a:close/>
                </a:path>
                <a:path w="375920" h="546100">
                  <a:moveTo>
                    <a:pt x="114528" y="2222"/>
                  </a:moveTo>
                  <a:lnTo>
                    <a:pt x="112306" y="0"/>
                  </a:lnTo>
                  <a:lnTo>
                    <a:pt x="106819" y="0"/>
                  </a:lnTo>
                  <a:lnTo>
                    <a:pt x="104597" y="2222"/>
                  </a:lnTo>
                  <a:lnTo>
                    <a:pt x="104597" y="543814"/>
                  </a:lnTo>
                  <a:lnTo>
                    <a:pt x="106819" y="546036"/>
                  </a:lnTo>
                  <a:lnTo>
                    <a:pt x="109562" y="546036"/>
                  </a:lnTo>
                  <a:lnTo>
                    <a:pt x="112306" y="546036"/>
                  </a:lnTo>
                  <a:lnTo>
                    <a:pt x="114528" y="543814"/>
                  </a:lnTo>
                  <a:lnTo>
                    <a:pt x="114528" y="2222"/>
                  </a:lnTo>
                  <a:close/>
                </a:path>
                <a:path w="375920" h="546100">
                  <a:moveTo>
                    <a:pt x="166979" y="54686"/>
                  </a:moveTo>
                  <a:lnTo>
                    <a:pt x="164757" y="52463"/>
                  </a:lnTo>
                  <a:lnTo>
                    <a:pt x="159270" y="52463"/>
                  </a:lnTo>
                  <a:lnTo>
                    <a:pt x="157048" y="54686"/>
                  </a:lnTo>
                  <a:lnTo>
                    <a:pt x="157048" y="491363"/>
                  </a:lnTo>
                  <a:lnTo>
                    <a:pt x="159270" y="493585"/>
                  </a:lnTo>
                  <a:lnTo>
                    <a:pt x="162013" y="493585"/>
                  </a:lnTo>
                  <a:lnTo>
                    <a:pt x="164757" y="493585"/>
                  </a:lnTo>
                  <a:lnTo>
                    <a:pt x="166979" y="491363"/>
                  </a:lnTo>
                  <a:lnTo>
                    <a:pt x="166979" y="54686"/>
                  </a:lnTo>
                  <a:close/>
                </a:path>
                <a:path w="375920" h="546100">
                  <a:moveTo>
                    <a:pt x="219278" y="106972"/>
                  </a:moveTo>
                  <a:lnTo>
                    <a:pt x="217055" y="104749"/>
                  </a:lnTo>
                  <a:lnTo>
                    <a:pt x="211569" y="104749"/>
                  </a:lnTo>
                  <a:lnTo>
                    <a:pt x="209346" y="106972"/>
                  </a:lnTo>
                  <a:lnTo>
                    <a:pt x="209346" y="439064"/>
                  </a:lnTo>
                  <a:lnTo>
                    <a:pt x="211569" y="441286"/>
                  </a:lnTo>
                  <a:lnTo>
                    <a:pt x="214312" y="441286"/>
                  </a:lnTo>
                  <a:lnTo>
                    <a:pt x="217055" y="441286"/>
                  </a:lnTo>
                  <a:lnTo>
                    <a:pt x="219278" y="439064"/>
                  </a:lnTo>
                  <a:lnTo>
                    <a:pt x="219278" y="106972"/>
                  </a:lnTo>
                  <a:close/>
                </a:path>
                <a:path w="375920" h="546100">
                  <a:moveTo>
                    <a:pt x="271589" y="159118"/>
                  </a:moveTo>
                  <a:lnTo>
                    <a:pt x="269367" y="156895"/>
                  </a:lnTo>
                  <a:lnTo>
                    <a:pt x="263880" y="156895"/>
                  </a:lnTo>
                  <a:lnTo>
                    <a:pt x="261658" y="159118"/>
                  </a:lnTo>
                  <a:lnTo>
                    <a:pt x="261658" y="386918"/>
                  </a:lnTo>
                  <a:lnTo>
                    <a:pt x="263880" y="389140"/>
                  </a:lnTo>
                  <a:lnTo>
                    <a:pt x="266623" y="389140"/>
                  </a:lnTo>
                  <a:lnTo>
                    <a:pt x="269367" y="389140"/>
                  </a:lnTo>
                  <a:lnTo>
                    <a:pt x="271589" y="386918"/>
                  </a:lnTo>
                  <a:lnTo>
                    <a:pt x="271589" y="159118"/>
                  </a:lnTo>
                  <a:close/>
                </a:path>
                <a:path w="375920" h="546100">
                  <a:moveTo>
                    <a:pt x="323888" y="211416"/>
                  </a:moveTo>
                  <a:lnTo>
                    <a:pt x="321665" y="209207"/>
                  </a:lnTo>
                  <a:lnTo>
                    <a:pt x="316179" y="209207"/>
                  </a:lnTo>
                  <a:lnTo>
                    <a:pt x="313956" y="211416"/>
                  </a:lnTo>
                  <a:lnTo>
                    <a:pt x="313956" y="334619"/>
                  </a:lnTo>
                  <a:lnTo>
                    <a:pt x="316179" y="336842"/>
                  </a:lnTo>
                  <a:lnTo>
                    <a:pt x="318922" y="336842"/>
                  </a:lnTo>
                  <a:lnTo>
                    <a:pt x="321665" y="336842"/>
                  </a:lnTo>
                  <a:lnTo>
                    <a:pt x="323888" y="334619"/>
                  </a:lnTo>
                  <a:lnTo>
                    <a:pt x="323888" y="211416"/>
                  </a:lnTo>
                  <a:close/>
                </a:path>
                <a:path w="375920" h="546100">
                  <a:moveTo>
                    <a:pt x="375564" y="263093"/>
                  </a:moveTo>
                  <a:lnTo>
                    <a:pt x="373341" y="260870"/>
                  </a:lnTo>
                  <a:lnTo>
                    <a:pt x="367855" y="260870"/>
                  </a:lnTo>
                  <a:lnTo>
                    <a:pt x="365633" y="263093"/>
                  </a:lnTo>
                  <a:lnTo>
                    <a:pt x="365633" y="282943"/>
                  </a:lnTo>
                  <a:lnTo>
                    <a:pt x="367855" y="285165"/>
                  </a:lnTo>
                  <a:lnTo>
                    <a:pt x="370598" y="285165"/>
                  </a:lnTo>
                  <a:lnTo>
                    <a:pt x="373341" y="285165"/>
                  </a:lnTo>
                  <a:lnTo>
                    <a:pt x="375564" y="282943"/>
                  </a:lnTo>
                  <a:lnTo>
                    <a:pt x="375564" y="263093"/>
                  </a:lnTo>
                  <a:close/>
                </a:path>
              </a:pathLst>
            </a:custGeom>
            <a:solidFill>
              <a:srgbClr val="1F6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4172" y="7532242"/>
              <a:ext cx="208279" cy="111125"/>
            </a:xfrm>
            <a:custGeom>
              <a:avLst/>
              <a:gdLst/>
              <a:ahLst/>
              <a:cxnLst/>
              <a:rect l="l" t="t" r="r" b="b"/>
              <a:pathLst>
                <a:path w="208280" h="111125">
                  <a:moveTo>
                    <a:pt x="89827" y="85090"/>
                  </a:moveTo>
                  <a:lnTo>
                    <a:pt x="30365" y="85090"/>
                  </a:lnTo>
                  <a:lnTo>
                    <a:pt x="30365" y="67310"/>
                  </a:lnTo>
                  <a:lnTo>
                    <a:pt x="83502" y="67310"/>
                  </a:lnTo>
                  <a:lnTo>
                    <a:pt x="83502" y="43180"/>
                  </a:lnTo>
                  <a:lnTo>
                    <a:pt x="30365" y="43180"/>
                  </a:lnTo>
                  <a:lnTo>
                    <a:pt x="30365" y="25400"/>
                  </a:lnTo>
                  <a:lnTo>
                    <a:pt x="89039" y="25400"/>
                  </a:lnTo>
                  <a:lnTo>
                    <a:pt x="89039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3180"/>
                  </a:lnTo>
                  <a:lnTo>
                    <a:pt x="0" y="67310"/>
                  </a:lnTo>
                  <a:lnTo>
                    <a:pt x="0" y="85090"/>
                  </a:lnTo>
                  <a:lnTo>
                    <a:pt x="0" y="110490"/>
                  </a:lnTo>
                  <a:lnTo>
                    <a:pt x="89827" y="110490"/>
                  </a:lnTo>
                  <a:lnTo>
                    <a:pt x="89827" y="85090"/>
                  </a:lnTo>
                  <a:close/>
                </a:path>
                <a:path w="208280" h="111125">
                  <a:moveTo>
                    <a:pt x="208267" y="110705"/>
                  </a:moveTo>
                  <a:lnTo>
                    <a:pt x="185318" y="77190"/>
                  </a:lnTo>
                  <a:lnTo>
                    <a:pt x="181851" y="72123"/>
                  </a:lnTo>
                  <a:lnTo>
                    <a:pt x="191223" y="66713"/>
                  </a:lnTo>
                  <a:lnTo>
                    <a:pt x="198399" y="59245"/>
                  </a:lnTo>
                  <a:lnTo>
                    <a:pt x="201333" y="53149"/>
                  </a:lnTo>
                  <a:lnTo>
                    <a:pt x="202996" y="49682"/>
                  </a:lnTo>
                  <a:lnTo>
                    <a:pt x="204622" y="37960"/>
                  </a:lnTo>
                  <a:lnTo>
                    <a:pt x="204622" y="37642"/>
                  </a:lnTo>
                  <a:lnTo>
                    <a:pt x="180365" y="3149"/>
                  </a:lnTo>
                  <a:lnTo>
                    <a:pt x="173951" y="1638"/>
                  </a:lnTo>
                  <a:lnTo>
                    <a:pt x="173951" y="30848"/>
                  </a:lnTo>
                  <a:lnTo>
                    <a:pt x="173951" y="48094"/>
                  </a:lnTo>
                  <a:lnTo>
                    <a:pt x="167779" y="53149"/>
                  </a:lnTo>
                  <a:lnTo>
                    <a:pt x="137109" y="53149"/>
                  </a:lnTo>
                  <a:lnTo>
                    <a:pt x="137109" y="26416"/>
                  </a:lnTo>
                  <a:lnTo>
                    <a:pt x="167462" y="26416"/>
                  </a:lnTo>
                  <a:lnTo>
                    <a:pt x="173951" y="30848"/>
                  </a:lnTo>
                  <a:lnTo>
                    <a:pt x="173951" y="1638"/>
                  </a:lnTo>
                  <a:lnTo>
                    <a:pt x="170497" y="812"/>
                  </a:lnTo>
                  <a:lnTo>
                    <a:pt x="158775" y="0"/>
                  </a:lnTo>
                  <a:lnTo>
                    <a:pt x="106426" y="0"/>
                  </a:lnTo>
                  <a:lnTo>
                    <a:pt x="106426" y="110705"/>
                  </a:lnTo>
                  <a:lnTo>
                    <a:pt x="137109" y="110705"/>
                  </a:lnTo>
                  <a:lnTo>
                    <a:pt x="137109" y="77190"/>
                  </a:lnTo>
                  <a:lnTo>
                    <a:pt x="150698" y="77190"/>
                  </a:lnTo>
                  <a:lnTo>
                    <a:pt x="172999" y="110705"/>
                  </a:lnTo>
                  <a:lnTo>
                    <a:pt x="208267" y="110705"/>
                  </a:lnTo>
                  <a:close/>
                </a:path>
              </a:pathLst>
            </a:custGeom>
            <a:solidFill>
              <a:srgbClr val="096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1293" y="7491604"/>
              <a:ext cx="681344" cy="2419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1175" y="7946072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3096" y="7946072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87016" y="7946072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0923" y="7946072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4856" y="7946072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20" y="169049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38776" y="7946072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17761" y="1181606"/>
            <a:ext cx="290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PROVIDENT</a:t>
            </a:r>
            <a:r>
              <a:rPr spc="-110" dirty="0"/>
              <a:t> </a:t>
            </a:r>
            <a:r>
              <a:rPr spc="-55" dirty="0"/>
              <a:t>FUND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311175" y="203097"/>
            <a:ext cx="5520055" cy="7366000"/>
            <a:chOff x="311175" y="203097"/>
            <a:chExt cx="5520055" cy="7366000"/>
          </a:xfrm>
        </p:grpSpPr>
        <p:sp>
          <p:nvSpPr>
            <p:cNvPr id="22" name="object 22"/>
            <p:cNvSpPr/>
            <p:nvPr/>
          </p:nvSpPr>
          <p:spPr>
            <a:xfrm>
              <a:off x="1678401" y="478649"/>
              <a:ext cx="6350" cy="831850"/>
            </a:xfrm>
            <a:custGeom>
              <a:avLst/>
              <a:gdLst/>
              <a:ahLst/>
              <a:cxnLst/>
              <a:rect l="l" t="t" r="r" b="b"/>
              <a:pathLst>
                <a:path w="6350" h="831850">
                  <a:moveTo>
                    <a:pt x="0" y="831715"/>
                  </a:moveTo>
                  <a:lnTo>
                    <a:pt x="6350" y="831715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831715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68056" y="1184541"/>
              <a:ext cx="27305" cy="46355"/>
            </a:xfrm>
            <a:custGeom>
              <a:avLst/>
              <a:gdLst/>
              <a:ahLst/>
              <a:cxnLst/>
              <a:rect l="l" t="t" r="r" b="b"/>
              <a:pathLst>
                <a:path w="27305" h="46355">
                  <a:moveTo>
                    <a:pt x="27038" y="0"/>
                  </a:moveTo>
                  <a:lnTo>
                    <a:pt x="0" y="0"/>
                  </a:lnTo>
                  <a:lnTo>
                    <a:pt x="0" y="46342"/>
                  </a:lnTo>
                  <a:lnTo>
                    <a:pt x="27038" y="46342"/>
                  </a:lnTo>
                  <a:lnTo>
                    <a:pt x="27038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3409" y="114784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69" h="39369">
                  <a:moveTo>
                    <a:pt x="0" y="0"/>
                  </a:moveTo>
                  <a:lnTo>
                    <a:pt x="22467" y="6307"/>
                  </a:lnTo>
                  <a:lnTo>
                    <a:pt x="34004" y="12458"/>
                  </a:lnTo>
                  <a:lnTo>
                    <a:pt x="38254" y="22095"/>
                  </a:lnTo>
                  <a:lnTo>
                    <a:pt x="38862" y="38862"/>
                  </a:lnTo>
                </a:path>
              </a:pathLst>
            </a:custGeom>
            <a:ln w="6350">
              <a:solidFill>
                <a:srgbClr val="00B0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2329" y="12958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4020" y="0"/>
                  </a:moveTo>
                  <a:lnTo>
                    <a:pt x="4038" y="0"/>
                  </a:lnTo>
                  <a:lnTo>
                    <a:pt x="0" y="4051"/>
                  </a:lnTo>
                  <a:lnTo>
                    <a:pt x="0" y="14033"/>
                  </a:lnTo>
                  <a:lnTo>
                    <a:pt x="4038" y="18072"/>
                  </a:lnTo>
                  <a:lnTo>
                    <a:pt x="14020" y="18072"/>
                  </a:lnTo>
                  <a:lnTo>
                    <a:pt x="18072" y="14033"/>
                  </a:lnTo>
                  <a:lnTo>
                    <a:pt x="18072" y="9042"/>
                  </a:lnTo>
                  <a:lnTo>
                    <a:pt x="18072" y="405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8156" y="478649"/>
              <a:ext cx="6350" cy="831850"/>
            </a:xfrm>
            <a:custGeom>
              <a:avLst/>
              <a:gdLst/>
              <a:ahLst/>
              <a:cxnLst/>
              <a:rect l="l" t="t" r="r" b="b"/>
              <a:pathLst>
                <a:path w="6350" h="831850">
                  <a:moveTo>
                    <a:pt x="0" y="831715"/>
                  </a:moveTo>
                  <a:lnTo>
                    <a:pt x="6350" y="831715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831715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17822" y="1184541"/>
              <a:ext cx="27305" cy="46355"/>
            </a:xfrm>
            <a:custGeom>
              <a:avLst/>
              <a:gdLst/>
              <a:ahLst/>
              <a:cxnLst/>
              <a:rect l="l" t="t" r="r" b="b"/>
              <a:pathLst>
                <a:path w="27304" h="46355">
                  <a:moveTo>
                    <a:pt x="27025" y="0"/>
                  </a:moveTo>
                  <a:lnTo>
                    <a:pt x="0" y="0"/>
                  </a:lnTo>
                  <a:lnTo>
                    <a:pt x="0" y="46342"/>
                  </a:lnTo>
                  <a:lnTo>
                    <a:pt x="27025" y="46342"/>
                  </a:lnTo>
                  <a:lnTo>
                    <a:pt x="27025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3163" y="114784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69">
                  <a:moveTo>
                    <a:pt x="0" y="0"/>
                  </a:moveTo>
                  <a:lnTo>
                    <a:pt x="22467" y="6307"/>
                  </a:lnTo>
                  <a:lnTo>
                    <a:pt x="34004" y="12458"/>
                  </a:lnTo>
                  <a:lnTo>
                    <a:pt x="38254" y="22095"/>
                  </a:lnTo>
                  <a:lnTo>
                    <a:pt x="38862" y="38862"/>
                  </a:lnTo>
                </a:path>
              </a:pathLst>
            </a:custGeom>
            <a:ln w="6350">
              <a:solidFill>
                <a:srgbClr val="00B0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3224" y="12958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4020" y="0"/>
                  </a:moveTo>
                  <a:lnTo>
                    <a:pt x="4038" y="0"/>
                  </a:lnTo>
                  <a:lnTo>
                    <a:pt x="0" y="4051"/>
                  </a:lnTo>
                  <a:lnTo>
                    <a:pt x="0" y="14033"/>
                  </a:lnTo>
                  <a:lnTo>
                    <a:pt x="4038" y="18072"/>
                  </a:lnTo>
                  <a:lnTo>
                    <a:pt x="14020" y="18072"/>
                  </a:lnTo>
                  <a:lnTo>
                    <a:pt x="18072" y="14033"/>
                  </a:lnTo>
                  <a:lnTo>
                    <a:pt x="18072" y="9042"/>
                  </a:lnTo>
                  <a:lnTo>
                    <a:pt x="18072" y="405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1175" y="309600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8401" y="203097"/>
              <a:ext cx="6350" cy="106680"/>
            </a:xfrm>
            <a:custGeom>
              <a:avLst/>
              <a:gdLst/>
              <a:ahLst/>
              <a:cxnLst/>
              <a:rect l="l" t="t" r="r" b="b"/>
              <a:pathLst>
                <a:path w="6350" h="106679">
                  <a:moveTo>
                    <a:pt x="0" y="106502"/>
                  </a:moveTo>
                  <a:lnTo>
                    <a:pt x="6350" y="106502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06502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03083" y="309600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87003" y="309600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70923" y="309600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28156" y="203097"/>
              <a:ext cx="6350" cy="106680"/>
            </a:xfrm>
            <a:custGeom>
              <a:avLst/>
              <a:gdLst/>
              <a:ahLst/>
              <a:cxnLst/>
              <a:rect l="l" t="t" r="r" b="b"/>
              <a:pathLst>
                <a:path w="6350" h="106679">
                  <a:moveTo>
                    <a:pt x="0" y="106502"/>
                  </a:moveTo>
                  <a:lnTo>
                    <a:pt x="6350" y="106502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06502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4843" y="309600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20" y="169049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38762" y="309599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33" y="0"/>
                  </a:moveTo>
                  <a:lnTo>
                    <a:pt x="671182" y="0"/>
                  </a:lnTo>
                  <a:lnTo>
                    <a:pt x="0" y="0"/>
                  </a:lnTo>
                  <a:lnTo>
                    <a:pt x="0" y="169049"/>
                  </a:lnTo>
                  <a:lnTo>
                    <a:pt x="991933" y="169049"/>
                  </a:lnTo>
                  <a:lnTo>
                    <a:pt x="991933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3905" y="2503560"/>
              <a:ext cx="69608" cy="803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3905" y="2189743"/>
              <a:ext cx="69621" cy="803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2529" y="2392070"/>
              <a:ext cx="4286250" cy="0"/>
            </a:xfrm>
            <a:custGeom>
              <a:avLst/>
              <a:gdLst/>
              <a:ahLst/>
              <a:cxnLst/>
              <a:rect l="l" t="t" r="r" b="b"/>
              <a:pathLst>
                <a:path w="4286250">
                  <a:moveTo>
                    <a:pt x="0" y="0"/>
                  </a:moveTo>
                  <a:lnTo>
                    <a:pt x="4285665" y="0"/>
                  </a:lnTo>
                </a:path>
              </a:pathLst>
            </a:custGeom>
            <a:ln w="3810">
              <a:solidFill>
                <a:srgbClr val="EE2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01284" y="6339655"/>
              <a:ext cx="2289175" cy="1227455"/>
            </a:xfrm>
            <a:custGeom>
              <a:avLst/>
              <a:gdLst/>
              <a:ahLst/>
              <a:cxnLst/>
              <a:rect l="l" t="t" r="r" b="b"/>
              <a:pathLst>
                <a:path w="2289175" h="1227454">
                  <a:moveTo>
                    <a:pt x="1619508" y="0"/>
                  </a:moveTo>
                  <a:lnTo>
                    <a:pt x="1548201" y="4517"/>
                  </a:lnTo>
                  <a:lnTo>
                    <a:pt x="1479266" y="17738"/>
                  </a:lnTo>
                  <a:lnTo>
                    <a:pt x="1414003" y="39876"/>
                  </a:lnTo>
                  <a:lnTo>
                    <a:pt x="1353713" y="71144"/>
                  </a:lnTo>
                  <a:lnTo>
                    <a:pt x="1299693" y="111753"/>
                  </a:lnTo>
                  <a:lnTo>
                    <a:pt x="1253244" y="161918"/>
                  </a:lnTo>
                  <a:lnTo>
                    <a:pt x="1191390" y="252316"/>
                  </a:lnTo>
                  <a:lnTo>
                    <a:pt x="1148864" y="305768"/>
                  </a:lnTo>
                  <a:lnTo>
                    <a:pt x="1106146" y="351420"/>
                  </a:lnTo>
                  <a:lnTo>
                    <a:pt x="1063699" y="389687"/>
                  </a:lnTo>
                  <a:lnTo>
                    <a:pt x="1021985" y="420984"/>
                  </a:lnTo>
                  <a:lnTo>
                    <a:pt x="981464" y="445728"/>
                  </a:lnTo>
                  <a:lnTo>
                    <a:pt x="942599" y="464332"/>
                  </a:lnTo>
                  <a:lnTo>
                    <a:pt x="905852" y="477212"/>
                  </a:lnTo>
                  <a:lnTo>
                    <a:pt x="840556" y="487463"/>
                  </a:lnTo>
                  <a:lnTo>
                    <a:pt x="812930" y="485663"/>
                  </a:lnTo>
                  <a:lnTo>
                    <a:pt x="789268" y="479801"/>
                  </a:lnTo>
                  <a:lnTo>
                    <a:pt x="770032" y="470290"/>
                  </a:lnTo>
                  <a:lnTo>
                    <a:pt x="734904" y="448833"/>
                  </a:lnTo>
                  <a:lnTo>
                    <a:pt x="698285" y="430266"/>
                  </a:lnTo>
                  <a:lnTo>
                    <a:pt x="660345" y="414955"/>
                  </a:lnTo>
                  <a:lnTo>
                    <a:pt x="621253" y="403264"/>
                  </a:lnTo>
                  <a:lnTo>
                    <a:pt x="581180" y="395558"/>
                  </a:lnTo>
                  <a:lnTo>
                    <a:pt x="540295" y="392201"/>
                  </a:lnTo>
                  <a:lnTo>
                    <a:pt x="498769" y="393559"/>
                  </a:lnTo>
                  <a:lnTo>
                    <a:pt x="456771" y="399995"/>
                  </a:lnTo>
                  <a:lnTo>
                    <a:pt x="414471" y="411875"/>
                  </a:lnTo>
                  <a:lnTo>
                    <a:pt x="372039" y="429563"/>
                  </a:lnTo>
                  <a:lnTo>
                    <a:pt x="329645" y="453424"/>
                  </a:lnTo>
                  <a:lnTo>
                    <a:pt x="287459" y="483822"/>
                  </a:lnTo>
                  <a:lnTo>
                    <a:pt x="245651" y="521123"/>
                  </a:lnTo>
                  <a:lnTo>
                    <a:pt x="204391" y="565691"/>
                  </a:lnTo>
                  <a:lnTo>
                    <a:pt x="163849" y="617890"/>
                  </a:lnTo>
                  <a:lnTo>
                    <a:pt x="37366" y="805357"/>
                  </a:lnTo>
                  <a:lnTo>
                    <a:pt x="0" y="931238"/>
                  </a:lnTo>
                  <a:lnTo>
                    <a:pt x="56064" y="1052589"/>
                  </a:lnTo>
                  <a:lnTo>
                    <a:pt x="209873" y="1226461"/>
                  </a:lnTo>
                  <a:lnTo>
                    <a:pt x="2244769" y="1227071"/>
                  </a:lnTo>
                  <a:lnTo>
                    <a:pt x="2266374" y="1181248"/>
                  </a:lnTo>
                  <a:lnTo>
                    <a:pt x="2280380" y="1140024"/>
                  </a:lnTo>
                  <a:lnTo>
                    <a:pt x="2287645" y="1102823"/>
                  </a:lnTo>
                  <a:lnTo>
                    <a:pt x="2289029" y="1069070"/>
                  </a:lnTo>
                  <a:lnTo>
                    <a:pt x="2285387" y="1038190"/>
                  </a:lnTo>
                  <a:lnTo>
                    <a:pt x="2266463" y="982751"/>
                  </a:lnTo>
                  <a:lnTo>
                    <a:pt x="2237736" y="931907"/>
                  </a:lnTo>
                  <a:lnTo>
                    <a:pt x="2221842" y="906770"/>
                  </a:lnTo>
                  <a:lnTo>
                    <a:pt x="2206072" y="881058"/>
                  </a:lnTo>
                  <a:lnTo>
                    <a:pt x="2178334" y="825604"/>
                  </a:lnTo>
                  <a:lnTo>
                    <a:pt x="2161386" y="760948"/>
                  </a:lnTo>
                  <a:lnTo>
                    <a:pt x="2159103" y="723732"/>
                  </a:lnTo>
                  <a:lnTo>
                    <a:pt x="2162092" y="682490"/>
                  </a:lnTo>
                  <a:lnTo>
                    <a:pt x="2171211" y="636648"/>
                  </a:lnTo>
                  <a:lnTo>
                    <a:pt x="2181152" y="591271"/>
                  </a:lnTo>
                  <a:lnTo>
                    <a:pt x="2187302" y="547353"/>
                  </a:lnTo>
                  <a:lnTo>
                    <a:pt x="2189821" y="504920"/>
                  </a:lnTo>
                  <a:lnTo>
                    <a:pt x="2188874" y="463999"/>
                  </a:lnTo>
                  <a:lnTo>
                    <a:pt x="2184621" y="424617"/>
                  </a:lnTo>
                  <a:lnTo>
                    <a:pt x="2177225" y="386799"/>
                  </a:lnTo>
                  <a:lnTo>
                    <a:pt x="2153656" y="315965"/>
                  </a:lnTo>
                  <a:lnTo>
                    <a:pt x="2119466" y="251709"/>
                  </a:lnTo>
                  <a:lnTo>
                    <a:pt x="2075954" y="194244"/>
                  </a:lnTo>
                  <a:lnTo>
                    <a:pt x="2024419" y="143783"/>
                  </a:lnTo>
                  <a:lnTo>
                    <a:pt x="1966162" y="100539"/>
                  </a:lnTo>
                  <a:lnTo>
                    <a:pt x="1902480" y="64723"/>
                  </a:lnTo>
                  <a:lnTo>
                    <a:pt x="1834675" y="36548"/>
                  </a:lnTo>
                  <a:lnTo>
                    <a:pt x="1764045" y="16228"/>
                  </a:lnTo>
                  <a:lnTo>
                    <a:pt x="1691890" y="3974"/>
                  </a:lnTo>
                  <a:lnTo>
                    <a:pt x="1655646" y="939"/>
                  </a:lnTo>
                  <a:lnTo>
                    <a:pt x="1619508" y="0"/>
                  </a:lnTo>
                  <a:close/>
                </a:path>
              </a:pathLst>
            </a:custGeom>
            <a:solidFill>
              <a:srgbClr val="ECF3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39636" y="7254179"/>
              <a:ext cx="85725" cy="309880"/>
            </a:xfrm>
            <a:custGeom>
              <a:avLst/>
              <a:gdLst/>
              <a:ahLst/>
              <a:cxnLst/>
              <a:rect l="l" t="t" r="r" b="b"/>
              <a:pathLst>
                <a:path w="85725" h="309879">
                  <a:moveTo>
                    <a:pt x="56197" y="0"/>
                  </a:moveTo>
                  <a:lnTo>
                    <a:pt x="0" y="300837"/>
                  </a:lnTo>
                  <a:lnTo>
                    <a:pt x="2895" y="304495"/>
                  </a:lnTo>
                  <a:lnTo>
                    <a:pt x="7099" y="305371"/>
                  </a:lnTo>
                  <a:lnTo>
                    <a:pt x="28384" y="308889"/>
                  </a:lnTo>
                  <a:lnTo>
                    <a:pt x="33058" y="309448"/>
                  </a:lnTo>
                  <a:lnTo>
                    <a:pt x="36969" y="306920"/>
                  </a:lnTo>
                  <a:lnTo>
                    <a:pt x="85623" y="12077"/>
                  </a:lnTo>
                  <a:lnTo>
                    <a:pt x="85115" y="8001"/>
                  </a:lnTo>
                  <a:lnTo>
                    <a:pt x="84251" y="6680"/>
                  </a:lnTo>
                  <a:lnTo>
                    <a:pt x="81876" y="4686"/>
                  </a:lnTo>
                  <a:lnTo>
                    <a:pt x="80403" y="3987"/>
                  </a:lnTo>
                  <a:lnTo>
                    <a:pt x="57861" y="279"/>
                  </a:lnTo>
                  <a:lnTo>
                    <a:pt x="5619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39590" y="7254937"/>
              <a:ext cx="86360" cy="309245"/>
            </a:xfrm>
            <a:custGeom>
              <a:avLst/>
              <a:gdLst/>
              <a:ahLst/>
              <a:cxnLst/>
              <a:rect l="l" t="t" r="r" b="b"/>
              <a:pathLst>
                <a:path w="86360" h="309245">
                  <a:moveTo>
                    <a:pt x="63246" y="147218"/>
                  </a:moveTo>
                  <a:lnTo>
                    <a:pt x="53073" y="153454"/>
                  </a:lnTo>
                  <a:lnTo>
                    <a:pt x="42519" y="157378"/>
                  </a:lnTo>
                  <a:lnTo>
                    <a:pt x="32296" y="159499"/>
                  </a:lnTo>
                  <a:lnTo>
                    <a:pt x="23114" y="160286"/>
                  </a:lnTo>
                  <a:lnTo>
                    <a:pt x="22301" y="165214"/>
                  </a:lnTo>
                  <a:lnTo>
                    <a:pt x="21755" y="168516"/>
                  </a:lnTo>
                  <a:lnTo>
                    <a:pt x="17691" y="193116"/>
                  </a:lnTo>
                  <a:lnTo>
                    <a:pt x="17145" y="196418"/>
                  </a:lnTo>
                  <a:lnTo>
                    <a:pt x="0" y="300431"/>
                  </a:lnTo>
                  <a:lnTo>
                    <a:pt x="2933" y="303758"/>
                  </a:lnTo>
                  <a:lnTo>
                    <a:pt x="7150" y="304622"/>
                  </a:lnTo>
                  <a:lnTo>
                    <a:pt x="28435" y="308127"/>
                  </a:lnTo>
                  <a:lnTo>
                    <a:pt x="33108" y="308711"/>
                  </a:lnTo>
                  <a:lnTo>
                    <a:pt x="36957" y="306514"/>
                  </a:lnTo>
                  <a:lnTo>
                    <a:pt x="54114" y="202501"/>
                  </a:lnTo>
                  <a:lnTo>
                    <a:pt x="54660" y="199186"/>
                  </a:lnTo>
                  <a:lnTo>
                    <a:pt x="58724" y="174599"/>
                  </a:lnTo>
                  <a:lnTo>
                    <a:pt x="59270" y="171284"/>
                  </a:lnTo>
                  <a:lnTo>
                    <a:pt x="63246" y="147218"/>
                  </a:lnTo>
                  <a:close/>
                </a:path>
                <a:path w="86360" h="309245">
                  <a:moveTo>
                    <a:pt x="64427" y="140055"/>
                  </a:moveTo>
                  <a:lnTo>
                    <a:pt x="27457" y="133972"/>
                  </a:lnTo>
                  <a:lnTo>
                    <a:pt x="26911" y="137274"/>
                  </a:lnTo>
                  <a:lnTo>
                    <a:pt x="63881" y="143357"/>
                  </a:lnTo>
                  <a:lnTo>
                    <a:pt x="64427" y="140055"/>
                  </a:lnTo>
                  <a:close/>
                </a:path>
                <a:path w="86360" h="309245">
                  <a:moveTo>
                    <a:pt x="69926" y="106667"/>
                  </a:moveTo>
                  <a:lnTo>
                    <a:pt x="32956" y="100596"/>
                  </a:lnTo>
                  <a:lnTo>
                    <a:pt x="32410" y="103898"/>
                  </a:lnTo>
                  <a:lnTo>
                    <a:pt x="69380" y="109982"/>
                  </a:lnTo>
                  <a:lnTo>
                    <a:pt x="69926" y="106667"/>
                  </a:lnTo>
                  <a:close/>
                </a:path>
                <a:path w="86360" h="309245">
                  <a:moveTo>
                    <a:pt x="73520" y="84912"/>
                  </a:moveTo>
                  <a:lnTo>
                    <a:pt x="36550" y="78841"/>
                  </a:lnTo>
                  <a:lnTo>
                    <a:pt x="36004" y="82143"/>
                  </a:lnTo>
                  <a:lnTo>
                    <a:pt x="72974" y="88226"/>
                  </a:lnTo>
                  <a:lnTo>
                    <a:pt x="73520" y="84912"/>
                  </a:lnTo>
                  <a:close/>
                </a:path>
                <a:path w="86360" h="309245">
                  <a:moveTo>
                    <a:pt x="76911" y="64325"/>
                  </a:moveTo>
                  <a:lnTo>
                    <a:pt x="39941" y="58242"/>
                  </a:lnTo>
                  <a:lnTo>
                    <a:pt x="39395" y="61544"/>
                  </a:lnTo>
                  <a:lnTo>
                    <a:pt x="76365" y="67627"/>
                  </a:lnTo>
                  <a:lnTo>
                    <a:pt x="76911" y="64325"/>
                  </a:lnTo>
                  <a:close/>
                </a:path>
                <a:path w="86360" h="309245">
                  <a:moveTo>
                    <a:pt x="79133" y="50888"/>
                  </a:moveTo>
                  <a:lnTo>
                    <a:pt x="42164" y="44818"/>
                  </a:lnTo>
                  <a:lnTo>
                    <a:pt x="41617" y="48120"/>
                  </a:lnTo>
                  <a:lnTo>
                    <a:pt x="78587" y="54203"/>
                  </a:lnTo>
                  <a:lnTo>
                    <a:pt x="79133" y="50888"/>
                  </a:lnTo>
                  <a:close/>
                </a:path>
                <a:path w="86360" h="309245">
                  <a:moveTo>
                    <a:pt x="80987" y="39700"/>
                  </a:moveTo>
                  <a:lnTo>
                    <a:pt x="44018" y="33629"/>
                  </a:lnTo>
                  <a:lnTo>
                    <a:pt x="43472" y="36931"/>
                  </a:lnTo>
                  <a:lnTo>
                    <a:pt x="80441" y="43014"/>
                  </a:lnTo>
                  <a:lnTo>
                    <a:pt x="80987" y="39700"/>
                  </a:lnTo>
                  <a:close/>
                </a:path>
                <a:path w="86360" h="309245">
                  <a:moveTo>
                    <a:pt x="82740" y="29032"/>
                  </a:moveTo>
                  <a:lnTo>
                    <a:pt x="45770" y="22961"/>
                  </a:lnTo>
                  <a:lnTo>
                    <a:pt x="45224" y="26263"/>
                  </a:lnTo>
                  <a:lnTo>
                    <a:pt x="82194" y="32346"/>
                  </a:lnTo>
                  <a:lnTo>
                    <a:pt x="82740" y="29032"/>
                  </a:lnTo>
                  <a:close/>
                </a:path>
                <a:path w="86360" h="309245">
                  <a:moveTo>
                    <a:pt x="83908" y="21996"/>
                  </a:moveTo>
                  <a:lnTo>
                    <a:pt x="46939" y="15913"/>
                  </a:lnTo>
                  <a:lnTo>
                    <a:pt x="46393" y="19215"/>
                  </a:lnTo>
                  <a:lnTo>
                    <a:pt x="83362" y="25298"/>
                  </a:lnTo>
                  <a:lnTo>
                    <a:pt x="83908" y="21996"/>
                  </a:lnTo>
                  <a:close/>
                </a:path>
                <a:path w="86360" h="309245">
                  <a:moveTo>
                    <a:pt x="85026" y="15201"/>
                  </a:moveTo>
                  <a:lnTo>
                    <a:pt x="48056" y="9118"/>
                  </a:lnTo>
                  <a:lnTo>
                    <a:pt x="47510" y="12420"/>
                  </a:lnTo>
                  <a:lnTo>
                    <a:pt x="84480" y="18503"/>
                  </a:lnTo>
                  <a:lnTo>
                    <a:pt x="85026" y="15201"/>
                  </a:lnTo>
                  <a:close/>
                </a:path>
                <a:path w="86360" h="309245">
                  <a:moveTo>
                    <a:pt x="85534" y="8712"/>
                  </a:moveTo>
                  <a:lnTo>
                    <a:pt x="85166" y="7264"/>
                  </a:lnTo>
                  <a:lnTo>
                    <a:pt x="84289" y="5930"/>
                  </a:lnTo>
                  <a:lnTo>
                    <a:pt x="83070" y="4914"/>
                  </a:lnTo>
                  <a:lnTo>
                    <a:pt x="53213" y="0"/>
                  </a:lnTo>
                  <a:lnTo>
                    <a:pt x="51727" y="584"/>
                  </a:lnTo>
                  <a:lnTo>
                    <a:pt x="50469" y="1549"/>
                  </a:lnTo>
                  <a:lnTo>
                    <a:pt x="49657" y="2806"/>
                  </a:lnTo>
                  <a:lnTo>
                    <a:pt x="85534" y="8712"/>
                  </a:lnTo>
                  <a:close/>
                </a:path>
                <a:path w="86360" h="309245">
                  <a:moveTo>
                    <a:pt x="85750" y="10477"/>
                  </a:moveTo>
                  <a:lnTo>
                    <a:pt x="85737" y="10045"/>
                  </a:lnTo>
                  <a:lnTo>
                    <a:pt x="49022" y="4013"/>
                  </a:lnTo>
                  <a:lnTo>
                    <a:pt x="48691" y="5232"/>
                  </a:lnTo>
                  <a:lnTo>
                    <a:pt x="48348" y="7302"/>
                  </a:lnTo>
                  <a:lnTo>
                    <a:pt x="85318" y="13385"/>
                  </a:lnTo>
                  <a:lnTo>
                    <a:pt x="85750" y="10477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7519" y="7254179"/>
              <a:ext cx="85725" cy="309880"/>
            </a:xfrm>
            <a:custGeom>
              <a:avLst/>
              <a:gdLst/>
              <a:ahLst/>
              <a:cxnLst/>
              <a:rect l="l" t="t" r="r" b="b"/>
              <a:pathLst>
                <a:path w="85725" h="309879">
                  <a:moveTo>
                    <a:pt x="56184" y="0"/>
                  </a:moveTo>
                  <a:lnTo>
                    <a:pt x="0" y="300837"/>
                  </a:lnTo>
                  <a:lnTo>
                    <a:pt x="2882" y="304495"/>
                  </a:lnTo>
                  <a:lnTo>
                    <a:pt x="7086" y="305371"/>
                  </a:lnTo>
                  <a:lnTo>
                    <a:pt x="28371" y="308889"/>
                  </a:lnTo>
                  <a:lnTo>
                    <a:pt x="33045" y="309448"/>
                  </a:lnTo>
                  <a:lnTo>
                    <a:pt x="36957" y="306920"/>
                  </a:lnTo>
                  <a:lnTo>
                    <a:pt x="85610" y="12077"/>
                  </a:lnTo>
                  <a:lnTo>
                    <a:pt x="85102" y="8001"/>
                  </a:lnTo>
                  <a:lnTo>
                    <a:pt x="84239" y="6680"/>
                  </a:lnTo>
                  <a:lnTo>
                    <a:pt x="81864" y="4686"/>
                  </a:lnTo>
                  <a:lnTo>
                    <a:pt x="80391" y="3987"/>
                  </a:lnTo>
                  <a:lnTo>
                    <a:pt x="57848" y="279"/>
                  </a:lnTo>
                  <a:lnTo>
                    <a:pt x="56184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77461" y="7254937"/>
              <a:ext cx="86360" cy="309245"/>
            </a:xfrm>
            <a:custGeom>
              <a:avLst/>
              <a:gdLst/>
              <a:ahLst/>
              <a:cxnLst/>
              <a:rect l="l" t="t" r="r" b="b"/>
              <a:pathLst>
                <a:path w="86360" h="309245">
                  <a:moveTo>
                    <a:pt x="63246" y="147218"/>
                  </a:moveTo>
                  <a:lnTo>
                    <a:pt x="53073" y="153454"/>
                  </a:lnTo>
                  <a:lnTo>
                    <a:pt x="42519" y="157378"/>
                  </a:lnTo>
                  <a:lnTo>
                    <a:pt x="32296" y="159499"/>
                  </a:lnTo>
                  <a:lnTo>
                    <a:pt x="23114" y="160286"/>
                  </a:lnTo>
                  <a:lnTo>
                    <a:pt x="22301" y="165214"/>
                  </a:lnTo>
                  <a:lnTo>
                    <a:pt x="21755" y="168516"/>
                  </a:lnTo>
                  <a:lnTo>
                    <a:pt x="17691" y="193116"/>
                  </a:lnTo>
                  <a:lnTo>
                    <a:pt x="17145" y="196418"/>
                  </a:lnTo>
                  <a:lnTo>
                    <a:pt x="0" y="300431"/>
                  </a:lnTo>
                  <a:lnTo>
                    <a:pt x="2933" y="303758"/>
                  </a:lnTo>
                  <a:lnTo>
                    <a:pt x="7150" y="304622"/>
                  </a:lnTo>
                  <a:lnTo>
                    <a:pt x="28435" y="308127"/>
                  </a:lnTo>
                  <a:lnTo>
                    <a:pt x="33108" y="308711"/>
                  </a:lnTo>
                  <a:lnTo>
                    <a:pt x="36957" y="306514"/>
                  </a:lnTo>
                  <a:lnTo>
                    <a:pt x="54114" y="202501"/>
                  </a:lnTo>
                  <a:lnTo>
                    <a:pt x="54660" y="199186"/>
                  </a:lnTo>
                  <a:lnTo>
                    <a:pt x="58724" y="174599"/>
                  </a:lnTo>
                  <a:lnTo>
                    <a:pt x="59270" y="171284"/>
                  </a:lnTo>
                  <a:lnTo>
                    <a:pt x="63246" y="147218"/>
                  </a:lnTo>
                  <a:close/>
                </a:path>
                <a:path w="86360" h="309245">
                  <a:moveTo>
                    <a:pt x="64427" y="140055"/>
                  </a:moveTo>
                  <a:lnTo>
                    <a:pt x="27457" y="133972"/>
                  </a:lnTo>
                  <a:lnTo>
                    <a:pt x="26911" y="137274"/>
                  </a:lnTo>
                  <a:lnTo>
                    <a:pt x="63881" y="143357"/>
                  </a:lnTo>
                  <a:lnTo>
                    <a:pt x="64427" y="140055"/>
                  </a:lnTo>
                  <a:close/>
                </a:path>
                <a:path w="86360" h="309245">
                  <a:moveTo>
                    <a:pt x="69926" y="106667"/>
                  </a:moveTo>
                  <a:lnTo>
                    <a:pt x="32956" y="100596"/>
                  </a:lnTo>
                  <a:lnTo>
                    <a:pt x="32410" y="103898"/>
                  </a:lnTo>
                  <a:lnTo>
                    <a:pt x="69380" y="109982"/>
                  </a:lnTo>
                  <a:lnTo>
                    <a:pt x="69926" y="106667"/>
                  </a:lnTo>
                  <a:close/>
                </a:path>
                <a:path w="86360" h="309245">
                  <a:moveTo>
                    <a:pt x="73520" y="84912"/>
                  </a:moveTo>
                  <a:lnTo>
                    <a:pt x="36550" y="78841"/>
                  </a:lnTo>
                  <a:lnTo>
                    <a:pt x="36004" y="82143"/>
                  </a:lnTo>
                  <a:lnTo>
                    <a:pt x="72974" y="88226"/>
                  </a:lnTo>
                  <a:lnTo>
                    <a:pt x="73520" y="84912"/>
                  </a:lnTo>
                  <a:close/>
                </a:path>
                <a:path w="86360" h="309245">
                  <a:moveTo>
                    <a:pt x="76923" y="64325"/>
                  </a:moveTo>
                  <a:lnTo>
                    <a:pt x="39954" y="58242"/>
                  </a:lnTo>
                  <a:lnTo>
                    <a:pt x="39408" y="61544"/>
                  </a:lnTo>
                  <a:lnTo>
                    <a:pt x="76377" y="67627"/>
                  </a:lnTo>
                  <a:lnTo>
                    <a:pt x="76923" y="64325"/>
                  </a:lnTo>
                  <a:close/>
                </a:path>
                <a:path w="86360" h="309245">
                  <a:moveTo>
                    <a:pt x="79133" y="50888"/>
                  </a:moveTo>
                  <a:lnTo>
                    <a:pt x="42164" y="44818"/>
                  </a:lnTo>
                  <a:lnTo>
                    <a:pt x="41617" y="48120"/>
                  </a:lnTo>
                  <a:lnTo>
                    <a:pt x="78587" y="54203"/>
                  </a:lnTo>
                  <a:lnTo>
                    <a:pt x="79133" y="50888"/>
                  </a:lnTo>
                  <a:close/>
                </a:path>
                <a:path w="86360" h="309245">
                  <a:moveTo>
                    <a:pt x="80987" y="39700"/>
                  </a:moveTo>
                  <a:lnTo>
                    <a:pt x="44018" y="33629"/>
                  </a:lnTo>
                  <a:lnTo>
                    <a:pt x="43472" y="36931"/>
                  </a:lnTo>
                  <a:lnTo>
                    <a:pt x="80441" y="43014"/>
                  </a:lnTo>
                  <a:lnTo>
                    <a:pt x="80987" y="39700"/>
                  </a:lnTo>
                  <a:close/>
                </a:path>
                <a:path w="86360" h="309245">
                  <a:moveTo>
                    <a:pt x="82740" y="29032"/>
                  </a:moveTo>
                  <a:lnTo>
                    <a:pt x="45770" y="22961"/>
                  </a:lnTo>
                  <a:lnTo>
                    <a:pt x="45224" y="26263"/>
                  </a:lnTo>
                  <a:lnTo>
                    <a:pt x="82194" y="32346"/>
                  </a:lnTo>
                  <a:lnTo>
                    <a:pt x="82740" y="29032"/>
                  </a:lnTo>
                  <a:close/>
                </a:path>
                <a:path w="86360" h="309245">
                  <a:moveTo>
                    <a:pt x="83908" y="21996"/>
                  </a:moveTo>
                  <a:lnTo>
                    <a:pt x="46939" y="15913"/>
                  </a:lnTo>
                  <a:lnTo>
                    <a:pt x="46393" y="19215"/>
                  </a:lnTo>
                  <a:lnTo>
                    <a:pt x="83362" y="25298"/>
                  </a:lnTo>
                  <a:lnTo>
                    <a:pt x="83908" y="21996"/>
                  </a:lnTo>
                  <a:close/>
                </a:path>
                <a:path w="86360" h="309245">
                  <a:moveTo>
                    <a:pt x="85026" y="15201"/>
                  </a:moveTo>
                  <a:lnTo>
                    <a:pt x="48056" y="9118"/>
                  </a:lnTo>
                  <a:lnTo>
                    <a:pt x="47510" y="12420"/>
                  </a:lnTo>
                  <a:lnTo>
                    <a:pt x="84480" y="18503"/>
                  </a:lnTo>
                  <a:lnTo>
                    <a:pt x="85026" y="15201"/>
                  </a:lnTo>
                  <a:close/>
                </a:path>
                <a:path w="86360" h="309245">
                  <a:moveTo>
                    <a:pt x="85547" y="8712"/>
                  </a:moveTo>
                  <a:lnTo>
                    <a:pt x="85166" y="7264"/>
                  </a:lnTo>
                  <a:lnTo>
                    <a:pt x="84302" y="5930"/>
                  </a:lnTo>
                  <a:lnTo>
                    <a:pt x="83070" y="4914"/>
                  </a:lnTo>
                  <a:lnTo>
                    <a:pt x="53213" y="0"/>
                  </a:lnTo>
                  <a:lnTo>
                    <a:pt x="51727" y="584"/>
                  </a:lnTo>
                  <a:lnTo>
                    <a:pt x="50469" y="1549"/>
                  </a:lnTo>
                  <a:lnTo>
                    <a:pt x="49657" y="2806"/>
                  </a:lnTo>
                  <a:lnTo>
                    <a:pt x="85547" y="8712"/>
                  </a:lnTo>
                  <a:close/>
                </a:path>
                <a:path w="86360" h="309245">
                  <a:moveTo>
                    <a:pt x="85763" y="10477"/>
                  </a:moveTo>
                  <a:lnTo>
                    <a:pt x="85737" y="10045"/>
                  </a:lnTo>
                  <a:lnTo>
                    <a:pt x="49034" y="4013"/>
                  </a:lnTo>
                  <a:lnTo>
                    <a:pt x="48768" y="4813"/>
                  </a:lnTo>
                  <a:lnTo>
                    <a:pt x="48361" y="7302"/>
                  </a:lnTo>
                  <a:lnTo>
                    <a:pt x="85331" y="13385"/>
                  </a:lnTo>
                  <a:lnTo>
                    <a:pt x="85763" y="10477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7538" y="7525031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3378" y="0"/>
                  </a:moveTo>
                  <a:lnTo>
                    <a:pt x="241" y="3429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190" y="34010"/>
                  </a:lnTo>
                  <a:lnTo>
                    <a:pt x="3314" y="37452"/>
                  </a:lnTo>
                  <a:lnTo>
                    <a:pt x="302145" y="38176"/>
                  </a:lnTo>
                  <a:lnTo>
                    <a:pt x="306082" y="37020"/>
                  </a:lnTo>
                  <a:lnTo>
                    <a:pt x="307251" y="35953"/>
                  </a:lnTo>
                  <a:lnTo>
                    <a:pt x="308838" y="33286"/>
                  </a:lnTo>
                  <a:lnTo>
                    <a:pt x="309295" y="31724"/>
                  </a:lnTo>
                  <a:lnTo>
                    <a:pt x="309333" y="8877"/>
                  </a:lnTo>
                  <a:lnTo>
                    <a:pt x="309333" y="7188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87520" y="7525029"/>
              <a:ext cx="308610" cy="38735"/>
            </a:xfrm>
            <a:custGeom>
              <a:avLst/>
              <a:gdLst/>
              <a:ahLst/>
              <a:cxnLst/>
              <a:rect l="l" t="t" r="r" b="b"/>
              <a:pathLst>
                <a:path w="308610" h="38734">
                  <a:moveTo>
                    <a:pt x="164414" y="37846"/>
                  </a:moveTo>
                  <a:lnTo>
                    <a:pt x="156629" y="28816"/>
                  </a:lnTo>
                  <a:lnTo>
                    <a:pt x="151066" y="19037"/>
                  </a:lnTo>
                  <a:lnTo>
                    <a:pt x="147332" y="9283"/>
                  </a:lnTo>
                  <a:lnTo>
                    <a:pt x="145072" y="330"/>
                  </a:lnTo>
                  <a:lnTo>
                    <a:pt x="140093" y="330"/>
                  </a:lnTo>
                  <a:lnTo>
                    <a:pt x="136740" y="317"/>
                  </a:lnTo>
                  <a:lnTo>
                    <a:pt x="111810" y="266"/>
                  </a:lnTo>
                  <a:lnTo>
                    <a:pt x="108458" y="254"/>
                  </a:lnTo>
                  <a:lnTo>
                    <a:pt x="3035" y="0"/>
                  </a:lnTo>
                  <a:lnTo>
                    <a:pt x="228" y="3441"/>
                  </a:lnTo>
                  <a:lnTo>
                    <a:pt x="50" y="7721"/>
                  </a:lnTo>
                  <a:lnTo>
                    <a:pt x="0" y="29298"/>
                  </a:lnTo>
                  <a:lnTo>
                    <a:pt x="177" y="34010"/>
                  </a:lnTo>
                  <a:lnTo>
                    <a:pt x="2971" y="37465"/>
                  </a:lnTo>
                  <a:lnTo>
                    <a:pt x="108394" y="37719"/>
                  </a:lnTo>
                  <a:lnTo>
                    <a:pt x="109918" y="37719"/>
                  </a:lnTo>
                  <a:lnTo>
                    <a:pt x="136664" y="37782"/>
                  </a:lnTo>
                  <a:lnTo>
                    <a:pt x="137502" y="37782"/>
                  </a:lnTo>
                  <a:lnTo>
                    <a:pt x="164414" y="37846"/>
                  </a:lnTo>
                  <a:close/>
                </a:path>
                <a:path w="308610" h="38734">
                  <a:moveTo>
                    <a:pt x="171754" y="406"/>
                  </a:moveTo>
                  <a:lnTo>
                    <a:pt x="168389" y="393"/>
                  </a:lnTo>
                  <a:lnTo>
                    <a:pt x="168325" y="37858"/>
                  </a:lnTo>
                  <a:lnTo>
                    <a:pt x="171678" y="37858"/>
                  </a:lnTo>
                  <a:lnTo>
                    <a:pt x="171754" y="406"/>
                  </a:lnTo>
                  <a:close/>
                </a:path>
                <a:path w="308610" h="38734">
                  <a:moveTo>
                    <a:pt x="205574" y="495"/>
                  </a:moveTo>
                  <a:lnTo>
                    <a:pt x="202209" y="482"/>
                  </a:lnTo>
                  <a:lnTo>
                    <a:pt x="202145" y="37947"/>
                  </a:lnTo>
                  <a:lnTo>
                    <a:pt x="205498" y="37947"/>
                  </a:lnTo>
                  <a:lnTo>
                    <a:pt x="205574" y="495"/>
                  </a:lnTo>
                  <a:close/>
                </a:path>
                <a:path w="308610" h="38734">
                  <a:moveTo>
                    <a:pt x="227647" y="546"/>
                  </a:moveTo>
                  <a:lnTo>
                    <a:pt x="224282" y="533"/>
                  </a:lnTo>
                  <a:lnTo>
                    <a:pt x="224218" y="37998"/>
                  </a:lnTo>
                  <a:lnTo>
                    <a:pt x="227571" y="37998"/>
                  </a:lnTo>
                  <a:lnTo>
                    <a:pt x="227647" y="546"/>
                  </a:lnTo>
                  <a:close/>
                </a:path>
                <a:path w="308610" h="38734">
                  <a:moveTo>
                    <a:pt x="248500" y="596"/>
                  </a:moveTo>
                  <a:lnTo>
                    <a:pt x="245135" y="584"/>
                  </a:lnTo>
                  <a:lnTo>
                    <a:pt x="245071" y="38049"/>
                  </a:lnTo>
                  <a:lnTo>
                    <a:pt x="248424" y="38049"/>
                  </a:lnTo>
                  <a:lnTo>
                    <a:pt x="248500" y="596"/>
                  </a:lnTo>
                  <a:close/>
                </a:path>
                <a:path w="308610" h="38734">
                  <a:moveTo>
                    <a:pt x="262115" y="622"/>
                  </a:moveTo>
                  <a:lnTo>
                    <a:pt x="258749" y="609"/>
                  </a:lnTo>
                  <a:lnTo>
                    <a:pt x="258686" y="38074"/>
                  </a:lnTo>
                  <a:lnTo>
                    <a:pt x="262039" y="38087"/>
                  </a:lnTo>
                  <a:lnTo>
                    <a:pt x="262115" y="622"/>
                  </a:lnTo>
                  <a:close/>
                </a:path>
                <a:path w="308610" h="38734">
                  <a:moveTo>
                    <a:pt x="273456" y="647"/>
                  </a:moveTo>
                  <a:lnTo>
                    <a:pt x="270103" y="635"/>
                  </a:lnTo>
                  <a:lnTo>
                    <a:pt x="270040" y="38100"/>
                  </a:lnTo>
                  <a:lnTo>
                    <a:pt x="273392" y="38100"/>
                  </a:lnTo>
                  <a:lnTo>
                    <a:pt x="273456" y="647"/>
                  </a:lnTo>
                  <a:close/>
                </a:path>
                <a:path w="308610" h="38734">
                  <a:moveTo>
                    <a:pt x="284276" y="673"/>
                  </a:moveTo>
                  <a:lnTo>
                    <a:pt x="280911" y="660"/>
                  </a:lnTo>
                  <a:lnTo>
                    <a:pt x="280847" y="38125"/>
                  </a:lnTo>
                  <a:lnTo>
                    <a:pt x="284200" y="38125"/>
                  </a:lnTo>
                  <a:lnTo>
                    <a:pt x="284276" y="673"/>
                  </a:lnTo>
                  <a:close/>
                </a:path>
                <a:path w="308610" h="38734">
                  <a:moveTo>
                    <a:pt x="291401" y="698"/>
                  </a:moveTo>
                  <a:lnTo>
                    <a:pt x="288048" y="685"/>
                  </a:lnTo>
                  <a:lnTo>
                    <a:pt x="287985" y="38150"/>
                  </a:lnTo>
                  <a:lnTo>
                    <a:pt x="291338" y="38150"/>
                  </a:lnTo>
                  <a:lnTo>
                    <a:pt x="291401" y="698"/>
                  </a:lnTo>
                  <a:close/>
                </a:path>
                <a:path w="308610" h="38734">
                  <a:moveTo>
                    <a:pt x="298297" y="711"/>
                  </a:moveTo>
                  <a:lnTo>
                    <a:pt x="294932" y="698"/>
                  </a:lnTo>
                  <a:lnTo>
                    <a:pt x="294868" y="38163"/>
                  </a:lnTo>
                  <a:lnTo>
                    <a:pt x="298221" y="38163"/>
                  </a:lnTo>
                  <a:lnTo>
                    <a:pt x="298297" y="711"/>
                  </a:lnTo>
                  <a:close/>
                </a:path>
                <a:path w="308610" h="38734">
                  <a:moveTo>
                    <a:pt x="303479" y="850"/>
                  </a:moveTo>
                  <a:lnTo>
                    <a:pt x="302653" y="711"/>
                  </a:lnTo>
                  <a:lnTo>
                    <a:pt x="300126" y="711"/>
                  </a:lnTo>
                  <a:lnTo>
                    <a:pt x="300062" y="38176"/>
                  </a:lnTo>
                  <a:lnTo>
                    <a:pt x="303009" y="38138"/>
                  </a:lnTo>
                  <a:lnTo>
                    <a:pt x="303415" y="38049"/>
                  </a:lnTo>
                  <a:lnTo>
                    <a:pt x="303479" y="850"/>
                  </a:lnTo>
                  <a:close/>
                </a:path>
                <a:path w="308610" h="38734">
                  <a:moveTo>
                    <a:pt x="308127" y="4330"/>
                  </a:moveTo>
                  <a:lnTo>
                    <a:pt x="307314" y="2959"/>
                  </a:lnTo>
                  <a:lnTo>
                    <a:pt x="306146" y="1879"/>
                  </a:lnTo>
                  <a:lnTo>
                    <a:pt x="304787" y="1270"/>
                  </a:lnTo>
                  <a:lnTo>
                    <a:pt x="304723" y="37630"/>
                  </a:lnTo>
                  <a:lnTo>
                    <a:pt x="306095" y="37033"/>
                  </a:lnTo>
                  <a:lnTo>
                    <a:pt x="307263" y="35953"/>
                  </a:lnTo>
                  <a:lnTo>
                    <a:pt x="308076" y="34594"/>
                  </a:lnTo>
                  <a:lnTo>
                    <a:pt x="308127" y="433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56148" y="7487495"/>
              <a:ext cx="309245" cy="38735"/>
            </a:xfrm>
            <a:custGeom>
              <a:avLst/>
              <a:gdLst/>
              <a:ahLst/>
              <a:cxnLst/>
              <a:rect l="l" t="t" r="r" b="b"/>
              <a:pathLst>
                <a:path w="309245" h="38734">
                  <a:moveTo>
                    <a:pt x="3289" y="0"/>
                  </a:moveTo>
                  <a:lnTo>
                    <a:pt x="152" y="3429"/>
                  </a:lnTo>
                  <a:lnTo>
                    <a:pt x="117" y="4178"/>
                  </a:lnTo>
                  <a:lnTo>
                    <a:pt x="0" y="31711"/>
                  </a:lnTo>
                  <a:lnTo>
                    <a:pt x="102" y="34010"/>
                  </a:lnTo>
                  <a:lnTo>
                    <a:pt x="3226" y="37452"/>
                  </a:lnTo>
                  <a:lnTo>
                    <a:pt x="302489" y="38176"/>
                  </a:lnTo>
                  <a:lnTo>
                    <a:pt x="302895" y="38125"/>
                  </a:lnTo>
                  <a:lnTo>
                    <a:pt x="309245" y="7188"/>
                  </a:lnTo>
                  <a:lnTo>
                    <a:pt x="308800" y="5626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56050" y="7487500"/>
              <a:ext cx="308610" cy="38735"/>
            </a:xfrm>
            <a:custGeom>
              <a:avLst/>
              <a:gdLst/>
              <a:ahLst/>
              <a:cxnLst/>
              <a:rect l="l" t="t" r="r" b="b"/>
              <a:pathLst>
                <a:path w="308610" h="38734">
                  <a:moveTo>
                    <a:pt x="164414" y="37846"/>
                  </a:moveTo>
                  <a:lnTo>
                    <a:pt x="156806" y="29070"/>
                  </a:lnTo>
                  <a:lnTo>
                    <a:pt x="151320" y="19570"/>
                  </a:lnTo>
                  <a:lnTo>
                    <a:pt x="147574" y="10058"/>
                  </a:lnTo>
                  <a:lnTo>
                    <a:pt x="145072" y="330"/>
                  </a:lnTo>
                  <a:lnTo>
                    <a:pt x="140081" y="330"/>
                  </a:lnTo>
                  <a:lnTo>
                    <a:pt x="136728" y="304"/>
                  </a:lnTo>
                  <a:lnTo>
                    <a:pt x="111798" y="266"/>
                  </a:lnTo>
                  <a:lnTo>
                    <a:pt x="108445" y="241"/>
                  </a:lnTo>
                  <a:lnTo>
                    <a:pt x="3035" y="0"/>
                  </a:lnTo>
                  <a:lnTo>
                    <a:pt x="228" y="3441"/>
                  </a:lnTo>
                  <a:lnTo>
                    <a:pt x="50" y="7721"/>
                  </a:lnTo>
                  <a:lnTo>
                    <a:pt x="0" y="29298"/>
                  </a:lnTo>
                  <a:lnTo>
                    <a:pt x="177" y="34010"/>
                  </a:lnTo>
                  <a:lnTo>
                    <a:pt x="2971" y="37465"/>
                  </a:lnTo>
                  <a:lnTo>
                    <a:pt x="164414" y="37846"/>
                  </a:lnTo>
                  <a:close/>
                </a:path>
                <a:path w="308610" h="38734">
                  <a:moveTo>
                    <a:pt x="171754" y="393"/>
                  </a:moveTo>
                  <a:lnTo>
                    <a:pt x="168402" y="381"/>
                  </a:lnTo>
                  <a:lnTo>
                    <a:pt x="168325" y="37846"/>
                  </a:lnTo>
                  <a:lnTo>
                    <a:pt x="171678" y="37846"/>
                  </a:lnTo>
                  <a:lnTo>
                    <a:pt x="171754" y="393"/>
                  </a:lnTo>
                  <a:close/>
                </a:path>
                <a:path w="308610" h="38734">
                  <a:moveTo>
                    <a:pt x="205574" y="482"/>
                  </a:moveTo>
                  <a:lnTo>
                    <a:pt x="202222" y="469"/>
                  </a:lnTo>
                  <a:lnTo>
                    <a:pt x="202145" y="37934"/>
                  </a:lnTo>
                  <a:lnTo>
                    <a:pt x="205498" y="37934"/>
                  </a:lnTo>
                  <a:lnTo>
                    <a:pt x="205574" y="482"/>
                  </a:lnTo>
                  <a:close/>
                </a:path>
                <a:path w="308610" h="38734">
                  <a:moveTo>
                    <a:pt x="227634" y="533"/>
                  </a:moveTo>
                  <a:lnTo>
                    <a:pt x="224269" y="520"/>
                  </a:lnTo>
                  <a:lnTo>
                    <a:pt x="224205" y="37985"/>
                  </a:lnTo>
                  <a:lnTo>
                    <a:pt x="227558" y="37985"/>
                  </a:lnTo>
                  <a:lnTo>
                    <a:pt x="227634" y="533"/>
                  </a:lnTo>
                  <a:close/>
                </a:path>
                <a:path w="308610" h="38734">
                  <a:moveTo>
                    <a:pt x="248488" y="584"/>
                  </a:moveTo>
                  <a:lnTo>
                    <a:pt x="245135" y="571"/>
                  </a:lnTo>
                  <a:lnTo>
                    <a:pt x="245071" y="38036"/>
                  </a:lnTo>
                  <a:lnTo>
                    <a:pt x="248424" y="38036"/>
                  </a:lnTo>
                  <a:lnTo>
                    <a:pt x="248488" y="584"/>
                  </a:lnTo>
                  <a:close/>
                </a:path>
                <a:path w="308610" h="38734">
                  <a:moveTo>
                    <a:pt x="262115" y="609"/>
                  </a:moveTo>
                  <a:lnTo>
                    <a:pt x="258749" y="596"/>
                  </a:lnTo>
                  <a:lnTo>
                    <a:pt x="258686" y="38061"/>
                  </a:lnTo>
                  <a:lnTo>
                    <a:pt x="262039" y="38061"/>
                  </a:lnTo>
                  <a:lnTo>
                    <a:pt x="262115" y="609"/>
                  </a:lnTo>
                  <a:close/>
                </a:path>
                <a:path w="308610" h="38734">
                  <a:moveTo>
                    <a:pt x="273469" y="635"/>
                  </a:moveTo>
                  <a:lnTo>
                    <a:pt x="270103" y="622"/>
                  </a:lnTo>
                  <a:lnTo>
                    <a:pt x="270040" y="38087"/>
                  </a:lnTo>
                  <a:lnTo>
                    <a:pt x="273392" y="38087"/>
                  </a:lnTo>
                  <a:lnTo>
                    <a:pt x="273469" y="635"/>
                  </a:lnTo>
                  <a:close/>
                </a:path>
                <a:path w="308610" h="38734">
                  <a:moveTo>
                    <a:pt x="284264" y="660"/>
                  </a:moveTo>
                  <a:lnTo>
                    <a:pt x="280898" y="647"/>
                  </a:lnTo>
                  <a:lnTo>
                    <a:pt x="280835" y="38112"/>
                  </a:lnTo>
                  <a:lnTo>
                    <a:pt x="284187" y="38125"/>
                  </a:lnTo>
                  <a:lnTo>
                    <a:pt x="284264" y="660"/>
                  </a:lnTo>
                  <a:close/>
                </a:path>
                <a:path w="308610" h="38734">
                  <a:moveTo>
                    <a:pt x="291401" y="685"/>
                  </a:moveTo>
                  <a:lnTo>
                    <a:pt x="288036" y="673"/>
                  </a:lnTo>
                  <a:lnTo>
                    <a:pt x="287972" y="38138"/>
                  </a:lnTo>
                  <a:lnTo>
                    <a:pt x="291325" y="38138"/>
                  </a:lnTo>
                  <a:lnTo>
                    <a:pt x="291401" y="685"/>
                  </a:lnTo>
                  <a:close/>
                </a:path>
                <a:path w="308610" h="38734">
                  <a:moveTo>
                    <a:pt x="298284" y="698"/>
                  </a:moveTo>
                  <a:lnTo>
                    <a:pt x="294932" y="685"/>
                  </a:lnTo>
                  <a:lnTo>
                    <a:pt x="294868" y="38150"/>
                  </a:lnTo>
                  <a:lnTo>
                    <a:pt x="298221" y="38150"/>
                  </a:lnTo>
                  <a:lnTo>
                    <a:pt x="298284" y="698"/>
                  </a:lnTo>
                  <a:close/>
                </a:path>
                <a:path w="308610" h="38734">
                  <a:moveTo>
                    <a:pt x="303466" y="838"/>
                  </a:moveTo>
                  <a:lnTo>
                    <a:pt x="302641" y="698"/>
                  </a:lnTo>
                  <a:lnTo>
                    <a:pt x="300113" y="698"/>
                  </a:lnTo>
                  <a:lnTo>
                    <a:pt x="300050" y="38163"/>
                  </a:lnTo>
                  <a:lnTo>
                    <a:pt x="302996" y="38125"/>
                  </a:lnTo>
                  <a:lnTo>
                    <a:pt x="303403" y="38036"/>
                  </a:lnTo>
                  <a:lnTo>
                    <a:pt x="303466" y="838"/>
                  </a:lnTo>
                  <a:close/>
                </a:path>
                <a:path w="308610" h="38734">
                  <a:moveTo>
                    <a:pt x="308127" y="4318"/>
                  </a:moveTo>
                  <a:lnTo>
                    <a:pt x="307327" y="2946"/>
                  </a:lnTo>
                  <a:lnTo>
                    <a:pt x="306158" y="1866"/>
                  </a:lnTo>
                  <a:lnTo>
                    <a:pt x="304787" y="1257"/>
                  </a:lnTo>
                  <a:lnTo>
                    <a:pt x="304723" y="37617"/>
                  </a:lnTo>
                  <a:lnTo>
                    <a:pt x="306095" y="37020"/>
                  </a:lnTo>
                  <a:lnTo>
                    <a:pt x="307263" y="35941"/>
                  </a:lnTo>
                  <a:lnTo>
                    <a:pt x="308076" y="34582"/>
                  </a:lnTo>
                  <a:lnTo>
                    <a:pt x="308127" y="431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71371" y="7450989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3378" y="0"/>
                  </a:moveTo>
                  <a:lnTo>
                    <a:pt x="241" y="3429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253" y="32880"/>
                  </a:lnTo>
                  <a:lnTo>
                    <a:pt x="1739" y="35293"/>
                  </a:lnTo>
                  <a:lnTo>
                    <a:pt x="4813" y="37134"/>
                  </a:lnTo>
                  <a:lnTo>
                    <a:pt x="5930" y="37465"/>
                  </a:lnTo>
                  <a:lnTo>
                    <a:pt x="302145" y="38176"/>
                  </a:lnTo>
                  <a:lnTo>
                    <a:pt x="306082" y="37033"/>
                  </a:lnTo>
                  <a:lnTo>
                    <a:pt x="307251" y="35953"/>
                  </a:lnTo>
                  <a:lnTo>
                    <a:pt x="308838" y="33286"/>
                  </a:lnTo>
                  <a:lnTo>
                    <a:pt x="309295" y="31724"/>
                  </a:lnTo>
                  <a:lnTo>
                    <a:pt x="309333" y="8877"/>
                  </a:lnTo>
                  <a:lnTo>
                    <a:pt x="309333" y="7188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71363" y="7450985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035" y="0"/>
                  </a:moveTo>
                  <a:lnTo>
                    <a:pt x="228" y="3441"/>
                  </a:lnTo>
                  <a:lnTo>
                    <a:pt x="50" y="7721"/>
                  </a:lnTo>
                  <a:lnTo>
                    <a:pt x="0" y="29298"/>
                  </a:lnTo>
                  <a:lnTo>
                    <a:pt x="241" y="32880"/>
                  </a:lnTo>
                  <a:lnTo>
                    <a:pt x="1562" y="35293"/>
                  </a:lnTo>
                  <a:lnTo>
                    <a:pt x="4305" y="37134"/>
                  </a:lnTo>
                  <a:lnTo>
                    <a:pt x="5308" y="37464"/>
                  </a:lnTo>
                  <a:lnTo>
                    <a:pt x="164414" y="37845"/>
                  </a:lnTo>
                  <a:lnTo>
                    <a:pt x="156100" y="28024"/>
                  </a:lnTo>
                  <a:lnTo>
                    <a:pt x="150817" y="18488"/>
                  </a:lnTo>
                  <a:lnTo>
                    <a:pt x="147255" y="9022"/>
                  </a:lnTo>
                  <a:lnTo>
                    <a:pt x="145072" y="342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78508" y="7413546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7175" y="0"/>
                  </a:moveTo>
                  <a:lnTo>
                    <a:pt x="2920" y="520"/>
                  </a:lnTo>
                  <a:lnTo>
                    <a:pt x="228" y="3746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190" y="34010"/>
                  </a:lnTo>
                  <a:lnTo>
                    <a:pt x="3314" y="37452"/>
                  </a:lnTo>
                  <a:lnTo>
                    <a:pt x="302564" y="38176"/>
                  </a:lnTo>
                  <a:lnTo>
                    <a:pt x="306082" y="37020"/>
                  </a:lnTo>
                  <a:lnTo>
                    <a:pt x="307238" y="35953"/>
                  </a:lnTo>
                  <a:lnTo>
                    <a:pt x="308838" y="33273"/>
                  </a:lnTo>
                  <a:lnTo>
                    <a:pt x="309295" y="31711"/>
                  </a:lnTo>
                  <a:lnTo>
                    <a:pt x="309333" y="8877"/>
                  </a:lnTo>
                  <a:lnTo>
                    <a:pt x="309333" y="7188"/>
                  </a:lnTo>
                  <a:lnTo>
                    <a:pt x="7175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78501" y="7413556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6426" y="0"/>
                  </a:moveTo>
                  <a:lnTo>
                    <a:pt x="2628" y="508"/>
                  </a:lnTo>
                  <a:lnTo>
                    <a:pt x="215" y="3746"/>
                  </a:lnTo>
                  <a:lnTo>
                    <a:pt x="50" y="7708"/>
                  </a:lnTo>
                  <a:lnTo>
                    <a:pt x="0" y="29286"/>
                  </a:lnTo>
                  <a:lnTo>
                    <a:pt x="177" y="33997"/>
                  </a:lnTo>
                  <a:lnTo>
                    <a:pt x="2971" y="37452"/>
                  </a:lnTo>
                  <a:lnTo>
                    <a:pt x="164414" y="37833"/>
                  </a:lnTo>
                  <a:lnTo>
                    <a:pt x="156645" y="28811"/>
                  </a:lnTo>
                  <a:lnTo>
                    <a:pt x="151077" y="19045"/>
                  </a:lnTo>
                  <a:lnTo>
                    <a:pt x="147345" y="9310"/>
                  </a:lnTo>
                  <a:lnTo>
                    <a:pt x="145072" y="31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56974" y="7376097"/>
              <a:ext cx="309245" cy="38735"/>
            </a:xfrm>
            <a:custGeom>
              <a:avLst/>
              <a:gdLst/>
              <a:ahLst/>
              <a:cxnLst/>
              <a:rect l="l" t="t" r="r" b="b"/>
              <a:pathLst>
                <a:path w="309245" h="38734">
                  <a:moveTo>
                    <a:pt x="6565" y="0"/>
                  </a:moveTo>
                  <a:lnTo>
                    <a:pt x="0" y="31711"/>
                  </a:lnTo>
                  <a:lnTo>
                    <a:pt x="101" y="33997"/>
                  </a:lnTo>
                  <a:lnTo>
                    <a:pt x="3225" y="37452"/>
                  </a:lnTo>
                  <a:lnTo>
                    <a:pt x="302310" y="38163"/>
                  </a:lnTo>
                  <a:lnTo>
                    <a:pt x="302513" y="38150"/>
                  </a:lnTo>
                  <a:lnTo>
                    <a:pt x="309244" y="7188"/>
                  </a:lnTo>
                  <a:lnTo>
                    <a:pt x="308800" y="5613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56878" y="7376094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6426" y="0"/>
                  </a:moveTo>
                  <a:lnTo>
                    <a:pt x="2374" y="952"/>
                  </a:lnTo>
                  <a:lnTo>
                    <a:pt x="330" y="3848"/>
                  </a:lnTo>
                  <a:lnTo>
                    <a:pt x="63" y="7480"/>
                  </a:lnTo>
                  <a:lnTo>
                    <a:pt x="0" y="29298"/>
                  </a:lnTo>
                  <a:lnTo>
                    <a:pt x="177" y="33997"/>
                  </a:lnTo>
                  <a:lnTo>
                    <a:pt x="2971" y="37452"/>
                  </a:lnTo>
                  <a:lnTo>
                    <a:pt x="164350" y="37782"/>
                  </a:lnTo>
                  <a:lnTo>
                    <a:pt x="156649" y="28829"/>
                  </a:lnTo>
                  <a:lnTo>
                    <a:pt x="151117" y="19142"/>
                  </a:lnTo>
                  <a:lnTo>
                    <a:pt x="147395" y="9478"/>
                  </a:lnTo>
                  <a:lnTo>
                    <a:pt x="145072" y="330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56419" y="7338890"/>
              <a:ext cx="309245" cy="38735"/>
            </a:xfrm>
            <a:custGeom>
              <a:avLst/>
              <a:gdLst/>
              <a:ahLst/>
              <a:cxnLst/>
              <a:rect l="l" t="t" r="r" b="b"/>
              <a:pathLst>
                <a:path w="309245" h="38734">
                  <a:moveTo>
                    <a:pt x="3291" y="0"/>
                  </a:moveTo>
                  <a:lnTo>
                    <a:pt x="154" y="3428"/>
                  </a:lnTo>
                  <a:lnTo>
                    <a:pt x="125" y="4038"/>
                  </a:lnTo>
                  <a:lnTo>
                    <a:pt x="0" y="31711"/>
                  </a:lnTo>
                  <a:lnTo>
                    <a:pt x="78" y="33515"/>
                  </a:lnTo>
                  <a:lnTo>
                    <a:pt x="2554" y="36664"/>
                  </a:lnTo>
                  <a:lnTo>
                    <a:pt x="5755" y="37325"/>
                  </a:lnTo>
                  <a:lnTo>
                    <a:pt x="6403" y="37452"/>
                  </a:lnTo>
                  <a:lnTo>
                    <a:pt x="302490" y="38176"/>
                  </a:lnTo>
                  <a:lnTo>
                    <a:pt x="302897" y="38125"/>
                  </a:lnTo>
                  <a:lnTo>
                    <a:pt x="309247" y="7188"/>
                  </a:lnTo>
                  <a:lnTo>
                    <a:pt x="308802" y="5626"/>
                  </a:lnTo>
                  <a:lnTo>
                    <a:pt x="302503" y="711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56325" y="7338887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022" y="0"/>
                  </a:moveTo>
                  <a:lnTo>
                    <a:pt x="228" y="3441"/>
                  </a:lnTo>
                  <a:lnTo>
                    <a:pt x="50" y="7721"/>
                  </a:lnTo>
                  <a:lnTo>
                    <a:pt x="0" y="29298"/>
                  </a:lnTo>
                  <a:lnTo>
                    <a:pt x="152" y="33680"/>
                  </a:lnTo>
                  <a:lnTo>
                    <a:pt x="2540" y="36918"/>
                  </a:lnTo>
                  <a:lnTo>
                    <a:pt x="5575" y="37401"/>
                  </a:lnTo>
                  <a:lnTo>
                    <a:pt x="164325" y="37757"/>
                  </a:lnTo>
                  <a:lnTo>
                    <a:pt x="156656" y="28844"/>
                  </a:lnTo>
                  <a:lnTo>
                    <a:pt x="151241" y="19413"/>
                  </a:lnTo>
                  <a:lnTo>
                    <a:pt x="147554" y="9984"/>
                  </a:lnTo>
                  <a:lnTo>
                    <a:pt x="145072" y="33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71644" y="7302383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3378" y="0"/>
                  </a:moveTo>
                  <a:lnTo>
                    <a:pt x="241" y="3429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254" y="32893"/>
                  </a:lnTo>
                  <a:lnTo>
                    <a:pt x="1739" y="35293"/>
                  </a:lnTo>
                  <a:lnTo>
                    <a:pt x="4813" y="37134"/>
                  </a:lnTo>
                  <a:lnTo>
                    <a:pt x="5930" y="37465"/>
                  </a:lnTo>
                  <a:lnTo>
                    <a:pt x="302145" y="38176"/>
                  </a:lnTo>
                  <a:lnTo>
                    <a:pt x="306082" y="37033"/>
                  </a:lnTo>
                  <a:lnTo>
                    <a:pt x="307238" y="35953"/>
                  </a:lnTo>
                  <a:lnTo>
                    <a:pt x="308838" y="33286"/>
                  </a:lnTo>
                  <a:lnTo>
                    <a:pt x="309295" y="31724"/>
                  </a:lnTo>
                  <a:lnTo>
                    <a:pt x="309333" y="8877"/>
                  </a:lnTo>
                  <a:lnTo>
                    <a:pt x="309333" y="720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71636" y="7302381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035" y="0"/>
                  </a:moveTo>
                  <a:lnTo>
                    <a:pt x="228" y="3441"/>
                  </a:lnTo>
                  <a:lnTo>
                    <a:pt x="50" y="7721"/>
                  </a:lnTo>
                  <a:lnTo>
                    <a:pt x="0" y="29311"/>
                  </a:lnTo>
                  <a:lnTo>
                    <a:pt x="228" y="32892"/>
                  </a:lnTo>
                  <a:lnTo>
                    <a:pt x="1562" y="35293"/>
                  </a:lnTo>
                  <a:lnTo>
                    <a:pt x="4305" y="37134"/>
                  </a:lnTo>
                  <a:lnTo>
                    <a:pt x="5295" y="37464"/>
                  </a:lnTo>
                  <a:lnTo>
                    <a:pt x="164414" y="37845"/>
                  </a:lnTo>
                  <a:lnTo>
                    <a:pt x="156098" y="28024"/>
                  </a:lnTo>
                  <a:lnTo>
                    <a:pt x="150812" y="18488"/>
                  </a:lnTo>
                  <a:lnTo>
                    <a:pt x="147250" y="9022"/>
                  </a:lnTo>
                  <a:lnTo>
                    <a:pt x="145072" y="342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95816" y="7264991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7188" y="0"/>
                  </a:moveTo>
                  <a:lnTo>
                    <a:pt x="2933" y="508"/>
                  </a:lnTo>
                  <a:lnTo>
                    <a:pt x="228" y="3746"/>
                  </a:lnTo>
                  <a:lnTo>
                    <a:pt x="38" y="7708"/>
                  </a:lnTo>
                  <a:lnTo>
                    <a:pt x="0" y="29286"/>
                  </a:lnTo>
                  <a:lnTo>
                    <a:pt x="190" y="33997"/>
                  </a:lnTo>
                  <a:lnTo>
                    <a:pt x="3314" y="37452"/>
                  </a:lnTo>
                  <a:lnTo>
                    <a:pt x="302145" y="38163"/>
                  </a:lnTo>
                  <a:lnTo>
                    <a:pt x="306082" y="37020"/>
                  </a:lnTo>
                  <a:lnTo>
                    <a:pt x="307251" y="35941"/>
                  </a:lnTo>
                  <a:lnTo>
                    <a:pt x="308838" y="33274"/>
                  </a:lnTo>
                  <a:lnTo>
                    <a:pt x="309295" y="31711"/>
                  </a:lnTo>
                  <a:lnTo>
                    <a:pt x="309333" y="8864"/>
                  </a:lnTo>
                  <a:lnTo>
                    <a:pt x="309333" y="7188"/>
                  </a:lnTo>
                  <a:lnTo>
                    <a:pt x="718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95814" y="7264989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6426" y="0"/>
                  </a:moveTo>
                  <a:lnTo>
                    <a:pt x="2628" y="507"/>
                  </a:lnTo>
                  <a:lnTo>
                    <a:pt x="215" y="3746"/>
                  </a:lnTo>
                  <a:lnTo>
                    <a:pt x="50" y="7708"/>
                  </a:lnTo>
                  <a:lnTo>
                    <a:pt x="0" y="29298"/>
                  </a:lnTo>
                  <a:lnTo>
                    <a:pt x="165" y="33997"/>
                  </a:lnTo>
                  <a:lnTo>
                    <a:pt x="2959" y="37452"/>
                  </a:lnTo>
                  <a:lnTo>
                    <a:pt x="164414" y="37833"/>
                  </a:lnTo>
                  <a:lnTo>
                    <a:pt x="156645" y="28813"/>
                  </a:lnTo>
                  <a:lnTo>
                    <a:pt x="151077" y="19049"/>
                  </a:lnTo>
                  <a:lnTo>
                    <a:pt x="147345" y="9315"/>
                  </a:lnTo>
                  <a:lnTo>
                    <a:pt x="145072" y="330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57152" y="7227486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3390" y="0"/>
                  </a:moveTo>
                  <a:lnTo>
                    <a:pt x="253" y="3428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190" y="34010"/>
                  </a:lnTo>
                  <a:lnTo>
                    <a:pt x="3314" y="37452"/>
                  </a:lnTo>
                  <a:lnTo>
                    <a:pt x="302145" y="38163"/>
                  </a:lnTo>
                  <a:lnTo>
                    <a:pt x="306082" y="37020"/>
                  </a:lnTo>
                  <a:lnTo>
                    <a:pt x="307251" y="35953"/>
                  </a:lnTo>
                  <a:lnTo>
                    <a:pt x="308838" y="33273"/>
                  </a:lnTo>
                  <a:lnTo>
                    <a:pt x="309295" y="31711"/>
                  </a:lnTo>
                  <a:lnTo>
                    <a:pt x="309333" y="8877"/>
                  </a:lnTo>
                  <a:lnTo>
                    <a:pt x="309333" y="7188"/>
                  </a:lnTo>
                  <a:lnTo>
                    <a:pt x="308889" y="5626"/>
                  </a:lnTo>
                  <a:lnTo>
                    <a:pt x="308127" y="4317"/>
                  </a:lnTo>
                  <a:lnTo>
                    <a:pt x="303923" y="927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957150" y="7227482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022" y="0"/>
                  </a:moveTo>
                  <a:lnTo>
                    <a:pt x="228" y="3441"/>
                  </a:lnTo>
                  <a:lnTo>
                    <a:pt x="50" y="7721"/>
                  </a:lnTo>
                  <a:lnTo>
                    <a:pt x="0" y="29298"/>
                  </a:lnTo>
                  <a:lnTo>
                    <a:pt x="165" y="34010"/>
                  </a:lnTo>
                  <a:lnTo>
                    <a:pt x="2971" y="37465"/>
                  </a:lnTo>
                  <a:lnTo>
                    <a:pt x="164350" y="37782"/>
                  </a:lnTo>
                  <a:lnTo>
                    <a:pt x="156769" y="29002"/>
                  </a:lnTo>
                  <a:lnTo>
                    <a:pt x="151285" y="19504"/>
                  </a:lnTo>
                  <a:lnTo>
                    <a:pt x="147559" y="10000"/>
                  </a:lnTo>
                  <a:lnTo>
                    <a:pt x="145072" y="33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78912" y="7190949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7188" y="0"/>
                  </a:moveTo>
                  <a:lnTo>
                    <a:pt x="2933" y="508"/>
                  </a:lnTo>
                  <a:lnTo>
                    <a:pt x="228" y="3746"/>
                  </a:lnTo>
                  <a:lnTo>
                    <a:pt x="38" y="7708"/>
                  </a:lnTo>
                  <a:lnTo>
                    <a:pt x="0" y="29286"/>
                  </a:lnTo>
                  <a:lnTo>
                    <a:pt x="253" y="32905"/>
                  </a:lnTo>
                  <a:lnTo>
                    <a:pt x="1777" y="35344"/>
                  </a:lnTo>
                  <a:lnTo>
                    <a:pt x="4889" y="37147"/>
                  </a:lnTo>
                  <a:lnTo>
                    <a:pt x="5968" y="37452"/>
                  </a:lnTo>
                  <a:lnTo>
                    <a:pt x="302145" y="38163"/>
                  </a:lnTo>
                  <a:lnTo>
                    <a:pt x="306082" y="37007"/>
                  </a:lnTo>
                  <a:lnTo>
                    <a:pt x="307251" y="35941"/>
                  </a:lnTo>
                  <a:lnTo>
                    <a:pt x="308838" y="33274"/>
                  </a:lnTo>
                  <a:lnTo>
                    <a:pt x="309295" y="31711"/>
                  </a:lnTo>
                  <a:lnTo>
                    <a:pt x="309333" y="8864"/>
                  </a:lnTo>
                  <a:lnTo>
                    <a:pt x="309333" y="7175"/>
                  </a:lnTo>
                  <a:lnTo>
                    <a:pt x="718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978903" y="7190946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6426" y="0"/>
                  </a:moveTo>
                  <a:lnTo>
                    <a:pt x="2628" y="507"/>
                  </a:lnTo>
                  <a:lnTo>
                    <a:pt x="215" y="3746"/>
                  </a:lnTo>
                  <a:lnTo>
                    <a:pt x="50" y="7708"/>
                  </a:lnTo>
                  <a:lnTo>
                    <a:pt x="0" y="29286"/>
                  </a:lnTo>
                  <a:lnTo>
                    <a:pt x="228" y="32905"/>
                  </a:lnTo>
                  <a:lnTo>
                    <a:pt x="1600" y="35356"/>
                  </a:lnTo>
                  <a:lnTo>
                    <a:pt x="4368" y="37147"/>
                  </a:lnTo>
                  <a:lnTo>
                    <a:pt x="5334" y="37452"/>
                  </a:lnTo>
                  <a:lnTo>
                    <a:pt x="164414" y="37833"/>
                  </a:lnTo>
                  <a:lnTo>
                    <a:pt x="156145" y="28080"/>
                  </a:lnTo>
                  <a:lnTo>
                    <a:pt x="150845" y="18541"/>
                  </a:lnTo>
                  <a:lnTo>
                    <a:pt x="147272" y="9069"/>
                  </a:lnTo>
                  <a:lnTo>
                    <a:pt x="145072" y="317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57288" y="7153482"/>
              <a:ext cx="309880" cy="38735"/>
            </a:xfrm>
            <a:custGeom>
              <a:avLst/>
              <a:gdLst/>
              <a:ahLst/>
              <a:cxnLst/>
              <a:rect l="l" t="t" r="r" b="b"/>
              <a:pathLst>
                <a:path w="309879" h="38734">
                  <a:moveTo>
                    <a:pt x="3378" y="0"/>
                  </a:moveTo>
                  <a:lnTo>
                    <a:pt x="241" y="3429"/>
                  </a:lnTo>
                  <a:lnTo>
                    <a:pt x="38" y="7721"/>
                  </a:lnTo>
                  <a:lnTo>
                    <a:pt x="0" y="29298"/>
                  </a:lnTo>
                  <a:lnTo>
                    <a:pt x="190" y="34010"/>
                  </a:lnTo>
                  <a:lnTo>
                    <a:pt x="3314" y="37452"/>
                  </a:lnTo>
                  <a:lnTo>
                    <a:pt x="302272" y="38176"/>
                  </a:lnTo>
                  <a:lnTo>
                    <a:pt x="306082" y="37020"/>
                  </a:lnTo>
                  <a:lnTo>
                    <a:pt x="307251" y="35953"/>
                  </a:lnTo>
                  <a:lnTo>
                    <a:pt x="308838" y="33286"/>
                  </a:lnTo>
                  <a:lnTo>
                    <a:pt x="309295" y="31724"/>
                  </a:lnTo>
                  <a:lnTo>
                    <a:pt x="309333" y="8877"/>
                  </a:lnTo>
                  <a:lnTo>
                    <a:pt x="309333" y="7188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957286" y="7153478"/>
              <a:ext cx="346657" cy="3356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98669" y="7254333"/>
              <a:ext cx="89535" cy="309245"/>
            </a:xfrm>
            <a:custGeom>
              <a:avLst/>
              <a:gdLst/>
              <a:ahLst/>
              <a:cxnLst/>
              <a:rect l="l" t="t" r="r" b="b"/>
              <a:pathLst>
                <a:path w="89535" h="309245">
                  <a:moveTo>
                    <a:pt x="60032" y="0"/>
                  </a:moveTo>
                  <a:lnTo>
                    <a:pt x="58420" y="165"/>
                  </a:lnTo>
                  <a:lnTo>
                    <a:pt x="56997" y="698"/>
                  </a:lnTo>
                  <a:lnTo>
                    <a:pt x="52933" y="4254"/>
                  </a:lnTo>
                  <a:lnTo>
                    <a:pt x="0" y="300088"/>
                  </a:lnTo>
                  <a:lnTo>
                    <a:pt x="2844" y="303771"/>
                  </a:lnTo>
                  <a:lnTo>
                    <a:pt x="7023" y="304711"/>
                  </a:lnTo>
                  <a:lnTo>
                    <a:pt x="28270" y="308495"/>
                  </a:lnTo>
                  <a:lnTo>
                    <a:pt x="32943" y="309118"/>
                  </a:lnTo>
                  <a:lnTo>
                    <a:pt x="36880" y="306641"/>
                  </a:lnTo>
                  <a:lnTo>
                    <a:pt x="89293" y="12446"/>
                  </a:lnTo>
                  <a:lnTo>
                    <a:pt x="88849" y="8369"/>
                  </a:lnTo>
                  <a:lnTo>
                    <a:pt x="60032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98594" y="7255027"/>
              <a:ext cx="89535" cy="308610"/>
            </a:xfrm>
            <a:custGeom>
              <a:avLst/>
              <a:gdLst/>
              <a:ahLst/>
              <a:cxnLst/>
              <a:rect l="l" t="t" r="r" b="b"/>
              <a:pathLst>
                <a:path w="89535" h="308609">
                  <a:moveTo>
                    <a:pt x="65201" y="147358"/>
                  </a:moveTo>
                  <a:lnTo>
                    <a:pt x="55257" y="153327"/>
                  </a:lnTo>
                  <a:lnTo>
                    <a:pt x="44945" y="157099"/>
                  </a:lnTo>
                  <a:lnTo>
                    <a:pt x="34937" y="159131"/>
                  </a:lnTo>
                  <a:lnTo>
                    <a:pt x="24917" y="159918"/>
                  </a:lnTo>
                  <a:lnTo>
                    <a:pt x="24041" y="164833"/>
                  </a:lnTo>
                  <a:lnTo>
                    <a:pt x="23876" y="165760"/>
                  </a:lnTo>
                  <a:lnTo>
                    <a:pt x="23456" y="168122"/>
                  </a:lnTo>
                  <a:lnTo>
                    <a:pt x="19075" y="192659"/>
                  </a:lnTo>
                  <a:lnTo>
                    <a:pt x="18491" y="195961"/>
                  </a:lnTo>
                  <a:lnTo>
                    <a:pt x="0" y="299758"/>
                  </a:lnTo>
                  <a:lnTo>
                    <a:pt x="2895" y="303110"/>
                  </a:lnTo>
                  <a:lnTo>
                    <a:pt x="7086" y="304025"/>
                  </a:lnTo>
                  <a:lnTo>
                    <a:pt x="28333" y="307809"/>
                  </a:lnTo>
                  <a:lnTo>
                    <a:pt x="33007" y="308457"/>
                  </a:lnTo>
                  <a:lnTo>
                    <a:pt x="36880" y="306311"/>
                  </a:lnTo>
                  <a:lnTo>
                    <a:pt x="55359" y="202514"/>
                  </a:lnTo>
                  <a:lnTo>
                    <a:pt x="55956" y="199212"/>
                  </a:lnTo>
                  <a:lnTo>
                    <a:pt x="60325" y="174675"/>
                  </a:lnTo>
                  <a:lnTo>
                    <a:pt x="60782" y="172161"/>
                  </a:lnTo>
                  <a:lnTo>
                    <a:pt x="60921" y="171373"/>
                  </a:lnTo>
                  <a:lnTo>
                    <a:pt x="65201" y="147358"/>
                  </a:lnTo>
                  <a:close/>
                </a:path>
                <a:path w="89535" h="308609">
                  <a:moveTo>
                    <a:pt x="66484" y="140195"/>
                  </a:moveTo>
                  <a:lnTo>
                    <a:pt x="29603" y="133642"/>
                  </a:lnTo>
                  <a:lnTo>
                    <a:pt x="29019" y="136944"/>
                  </a:lnTo>
                  <a:lnTo>
                    <a:pt x="65900" y="143497"/>
                  </a:lnTo>
                  <a:lnTo>
                    <a:pt x="66484" y="140195"/>
                  </a:lnTo>
                  <a:close/>
                </a:path>
                <a:path w="89535" h="308609">
                  <a:moveTo>
                    <a:pt x="72415" y="106895"/>
                  </a:moveTo>
                  <a:lnTo>
                    <a:pt x="35534" y="100355"/>
                  </a:lnTo>
                  <a:lnTo>
                    <a:pt x="34950" y="103644"/>
                  </a:lnTo>
                  <a:lnTo>
                    <a:pt x="71831" y="110197"/>
                  </a:lnTo>
                  <a:lnTo>
                    <a:pt x="72415" y="106895"/>
                  </a:lnTo>
                  <a:close/>
                </a:path>
                <a:path w="89535" h="308609">
                  <a:moveTo>
                    <a:pt x="76288" y="85178"/>
                  </a:moveTo>
                  <a:lnTo>
                    <a:pt x="39408" y="78625"/>
                  </a:lnTo>
                  <a:lnTo>
                    <a:pt x="38823" y="81927"/>
                  </a:lnTo>
                  <a:lnTo>
                    <a:pt x="75704" y="88480"/>
                  </a:lnTo>
                  <a:lnTo>
                    <a:pt x="76288" y="85178"/>
                  </a:lnTo>
                  <a:close/>
                </a:path>
                <a:path w="89535" h="308609">
                  <a:moveTo>
                    <a:pt x="79946" y="64643"/>
                  </a:moveTo>
                  <a:lnTo>
                    <a:pt x="43065" y="58089"/>
                  </a:lnTo>
                  <a:lnTo>
                    <a:pt x="42481" y="61391"/>
                  </a:lnTo>
                  <a:lnTo>
                    <a:pt x="79362" y="67945"/>
                  </a:lnTo>
                  <a:lnTo>
                    <a:pt x="79946" y="64643"/>
                  </a:lnTo>
                  <a:close/>
                </a:path>
                <a:path w="89535" h="308609">
                  <a:moveTo>
                    <a:pt x="82334" y="51244"/>
                  </a:moveTo>
                  <a:lnTo>
                    <a:pt x="45453" y="44691"/>
                  </a:lnTo>
                  <a:lnTo>
                    <a:pt x="44869" y="47993"/>
                  </a:lnTo>
                  <a:lnTo>
                    <a:pt x="81749" y="54546"/>
                  </a:lnTo>
                  <a:lnTo>
                    <a:pt x="82334" y="51244"/>
                  </a:lnTo>
                  <a:close/>
                </a:path>
                <a:path w="89535" h="308609">
                  <a:moveTo>
                    <a:pt x="84315" y="40068"/>
                  </a:moveTo>
                  <a:lnTo>
                    <a:pt x="47434" y="33515"/>
                  </a:lnTo>
                  <a:lnTo>
                    <a:pt x="46850" y="36817"/>
                  </a:lnTo>
                  <a:lnTo>
                    <a:pt x="83731" y="43370"/>
                  </a:lnTo>
                  <a:lnTo>
                    <a:pt x="84315" y="40068"/>
                  </a:lnTo>
                  <a:close/>
                </a:path>
                <a:path w="89535" h="308609">
                  <a:moveTo>
                    <a:pt x="86220" y="29438"/>
                  </a:moveTo>
                  <a:lnTo>
                    <a:pt x="49339" y="22885"/>
                  </a:lnTo>
                  <a:lnTo>
                    <a:pt x="48742" y="26187"/>
                  </a:lnTo>
                  <a:lnTo>
                    <a:pt x="85636" y="32740"/>
                  </a:lnTo>
                  <a:lnTo>
                    <a:pt x="86220" y="29438"/>
                  </a:lnTo>
                  <a:close/>
                </a:path>
                <a:path w="89535" h="308609">
                  <a:moveTo>
                    <a:pt x="87464" y="22402"/>
                  </a:moveTo>
                  <a:lnTo>
                    <a:pt x="50584" y="15862"/>
                  </a:lnTo>
                  <a:lnTo>
                    <a:pt x="49999" y="19151"/>
                  </a:lnTo>
                  <a:lnTo>
                    <a:pt x="86880" y="25704"/>
                  </a:lnTo>
                  <a:lnTo>
                    <a:pt x="87464" y="22402"/>
                  </a:lnTo>
                  <a:close/>
                </a:path>
                <a:path w="89535" h="308609">
                  <a:moveTo>
                    <a:pt x="88671" y="15621"/>
                  </a:moveTo>
                  <a:lnTo>
                    <a:pt x="51790" y="9080"/>
                  </a:lnTo>
                  <a:lnTo>
                    <a:pt x="51206" y="12369"/>
                  </a:lnTo>
                  <a:lnTo>
                    <a:pt x="88087" y="18923"/>
                  </a:lnTo>
                  <a:lnTo>
                    <a:pt x="88671" y="15621"/>
                  </a:lnTo>
                  <a:close/>
                </a:path>
                <a:path w="89535" h="308609">
                  <a:moveTo>
                    <a:pt x="89281" y="9131"/>
                  </a:moveTo>
                  <a:lnTo>
                    <a:pt x="88925" y="7670"/>
                  </a:lnTo>
                  <a:lnTo>
                    <a:pt x="88074" y="6337"/>
                  </a:lnTo>
                  <a:lnTo>
                    <a:pt x="86868" y="5295"/>
                  </a:lnTo>
                  <a:lnTo>
                    <a:pt x="57073" y="0"/>
                  </a:lnTo>
                  <a:lnTo>
                    <a:pt x="55587" y="571"/>
                  </a:lnTo>
                  <a:lnTo>
                    <a:pt x="54317" y="1524"/>
                  </a:lnTo>
                  <a:lnTo>
                    <a:pt x="53479" y="2768"/>
                  </a:lnTo>
                  <a:lnTo>
                    <a:pt x="89281" y="9131"/>
                  </a:lnTo>
                  <a:close/>
                </a:path>
                <a:path w="89535" h="308609">
                  <a:moveTo>
                    <a:pt x="89458" y="10490"/>
                  </a:moveTo>
                  <a:lnTo>
                    <a:pt x="52832" y="3987"/>
                  </a:lnTo>
                  <a:lnTo>
                    <a:pt x="52565" y="4775"/>
                  </a:lnTo>
                  <a:lnTo>
                    <a:pt x="52120" y="7264"/>
                  </a:lnTo>
                  <a:lnTo>
                    <a:pt x="89001" y="13817"/>
                  </a:lnTo>
                  <a:lnTo>
                    <a:pt x="89446" y="11328"/>
                  </a:lnTo>
                  <a:lnTo>
                    <a:pt x="89458" y="1049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34782" y="7422254"/>
              <a:ext cx="134590" cy="1406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360900" y="7465629"/>
              <a:ext cx="99075" cy="975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083582" y="676806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115692" y="0"/>
                  </a:moveTo>
                  <a:lnTo>
                    <a:pt x="66502" y="15463"/>
                  </a:lnTo>
                  <a:lnTo>
                    <a:pt x="27164" y="48807"/>
                  </a:lnTo>
                  <a:lnTo>
                    <a:pt x="4449" y="93109"/>
                  </a:lnTo>
                  <a:lnTo>
                    <a:pt x="0" y="142695"/>
                  </a:lnTo>
                  <a:lnTo>
                    <a:pt x="15461" y="191891"/>
                  </a:lnTo>
                  <a:lnTo>
                    <a:pt x="48805" y="231227"/>
                  </a:lnTo>
                  <a:lnTo>
                    <a:pt x="93106" y="253939"/>
                  </a:lnTo>
                  <a:lnTo>
                    <a:pt x="142688" y="258384"/>
                  </a:lnTo>
                  <a:lnTo>
                    <a:pt x="191877" y="242920"/>
                  </a:lnTo>
                  <a:lnTo>
                    <a:pt x="231220" y="209581"/>
                  </a:lnTo>
                  <a:lnTo>
                    <a:pt x="253935" y="165280"/>
                  </a:lnTo>
                  <a:lnTo>
                    <a:pt x="258382" y="115695"/>
                  </a:lnTo>
                  <a:lnTo>
                    <a:pt x="242918" y="66504"/>
                  </a:lnTo>
                  <a:lnTo>
                    <a:pt x="209574" y="27161"/>
                  </a:lnTo>
                  <a:lnTo>
                    <a:pt x="165274" y="4446"/>
                  </a:lnTo>
                  <a:lnTo>
                    <a:pt x="115692" y="0"/>
                  </a:lnTo>
                  <a:close/>
                </a:path>
              </a:pathLst>
            </a:custGeom>
            <a:solidFill>
              <a:srgbClr val="E182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073660" y="6773535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115699" y="0"/>
                  </a:moveTo>
                  <a:lnTo>
                    <a:pt x="66502" y="15463"/>
                  </a:lnTo>
                  <a:lnTo>
                    <a:pt x="27164" y="48807"/>
                  </a:lnTo>
                  <a:lnTo>
                    <a:pt x="4449" y="93109"/>
                  </a:lnTo>
                  <a:lnTo>
                    <a:pt x="0" y="142695"/>
                  </a:lnTo>
                  <a:lnTo>
                    <a:pt x="15461" y="191891"/>
                  </a:lnTo>
                  <a:lnTo>
                    <a:pt x="48805" y="231227"/>
                  </a:lnTo>
                  <a:lnTo>
                    <a:pt x="93106" y="253939"/>
                  </a:lnTo>
                  <a:lnTo>
                    <a:pt x="142688" y="258384"/>
                  </a:lnTo>
                  <a:lnTo>
                    <a:pt x="191877" y="242920"/>
                  </a:lnTo>
                  <a:lnTo>
                    <a:pt x="231220" y="209581"/>
                  </a:lnTo>
                  <a:lnTo>
                    <a:pt x="253935" y="165280"/>
                  </a:lnTo>
                  <a:lnTo>
                    <a:pt x="258382" y="115695"/>
                  </a:lnTo>
                  <a:lnTo>
                    <a:pt x="242918" y="66504"/>
                  </a:lnTo>
                  <a:lnTo>
                    <a:pt x="209581" y="27161"/>
                  </a:lnTo>
                  <a:lnTo>
                    <a:pt x="165283" y="4446"/>
                  </a:lnTo>
                  <a:lnTo>
                    <a:pt x="11569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085659" y="6786136"/>
              <a:ext cx="260729" cy="2362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40586" y="6477277"/>
              <a:ext cx="142735" cy="2069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794807" y="7475266"/>
              <a:ext cx="84518" cy="932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37682" y="7506831"/>
              <a:ext cx="107314" cy="62230"/>
            </a:xfrm>
            <a:custGeom>
              <a:avLst/>
              <a:gdLst/>
              <a:ahLst/>
              <a:cxnLst/>
              <a:rect l="l" t="t" r="r" b="b"/>
              <a:pathLst>
                <a:path w="107314" h="62229">
                  <a:moveTo>
                    <a:pt x="74358" y="0"/>
                  </a:moveTo>
                  <a:lnTo>
                    <a:pt x="69070" y="3322"/>
                  </a:lnTo>
                  <a:lnTo>
                    <a:pt x="65722" y="15349"/>
                  </a:lnTo>
                  <a:lnTo>
                    <a:pt x="65570" y="16022"/>
                  </a:lnTo>
                  <a:lnTo>
                    <a:pt x="65201" y="17330"/>
                  </a:lnTo>
                  <a:lnTo>
                    <a:pt x="29474" y="46009"/>
                  </a:lnTo>
                  <a:lnTo>
                    <a:pt x="3937" y="51188"/>
                  </a:lnTo>
                  <a:lnTo>
                    <a:pt x="800" y="58224"/>
                  </a:lnTo>
                  <a:lnTo>
                    <a:pt x="0" y="61729"/>
                  </a:lnTo>
                  <a:lnTo>
                    <a:pt x="100126" y="61729"/>
                  </a:lnTo>
                  <a:lnTo>
                    <a:pt x="106956" y="44402"/>
                  </a:lnTo>
                  <a:lnTo>
                    <a:pt x="106730" y="32890"/>
                  </a:lnTo>
                  <a:lnTo>
                    <a:pt x="106045" y="24264"/>
                  </a:lnTo>
                  <a:lnTo>
                    <a:pt x="105778" y="21940"/>
                  </a:lnTo>
                  <a:lnTo>
                    <a:pt x="85342" y="6000"/>
                  </a:lnTo>
                  <a:lnTo>
                    <a:pt x="74358" y="0"/>
                  </a:lnTo>
                  <a:close/>
                </a:path>
              </a:pathLst>
            </a:custGeom>
            <a:solidFill>
              <a:srgbClr val="2D3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57861" y="6981929"/>
              <a:ext cx="149860" cy="552450"/>
            </a:xfrm>
            <a:custGeom>
              <a:avLst/>
              <a:gdLst/>
              <a:ahLst/>
              <a:cxnLst/>
              <a:rect l="l" t="t" r="r" b="b"/>
              <a:pathLst>
                <a:path w="149860" h="552450">
                  <a:moveTo>
                    <a:pt x="149402" y="0"/>
                  </a:moveTo>
                  <a:lnTo>
                    <a:pt x="0" y="9245"/>
                  </a:lnTo>
                  <a:lnTo>
                    <a:pt x="22005" y="290273"/>
                  </a:lnTo>
                  <a:lnTo>
                    <a:pt x="29825" y="397074"/>
                  </a:lnTo>
                  <a:lnTo>
                    <a:pt x="33579" y="460680"/>
                  </a:lnTo>
                  <a:lnTo>
                    <a:pt x="40271" y="538657"/>
                  </a:lnTo>
                  <a:lnTo>
                    <a:pt x="59077" y="552411"/>
                  </a:lnTo>
                  <a:lnTo>
                    <a:pt x="70836" y="552148"/>
                  </a:lnTo>
                  <a:lnTo>
                    <a:pt x="107801" y="488567"/>
                  </a:lnTo>
                  <a:lnTo>
                    <a:pt x="117582" y="447098"/>
                  </a:lnTo>
                  <a:lnTo>
                    <a:pt x="123372" y="404536"/>
                  </a:lnTo>
                  <a:lnTo>
                    <a:pt x="129159" y="336232"/>
                  </a:lnTo>
                  <a:lnTo>
                    <a:pt x="135665" y="238020"/>
                  </a:lnTo>
                  <a:lnTo>
                    <a:pt x="142252" y="127515"/>
                  </a:lnTo>
                  <a:lnTo>
                    <a:pt x="149402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57861" y="6981929"/>
              <a:ext cx="149860" cy="341630"/>
            </a:xfrm>
            <a:custGeom>
              <a:avLst/>
              <a:gdLst/>
              <a:ahLst/>
              <a:cxnLst/>
              <a:rect l="l" t="t" r="r" b="b"/>
              <a:pathLst>
                <a:path w="149860" h="341629">
                  <a:moveTo>
                    <a:pt x="149402" y="0"/>
                  </a:moveTo>
                  <a:lnTo>
                    <a:pt x="0" y="9245"/>
                  </a:lnTo>
                  <a:lnTo>
                    <a:pt x="11633" y="156146"/>
                  </a:lnTo>
                  <a:lnTo>
                    <a:pt x="128765" y="341490"/>
                  </a:lnTo>
                  <a:lnTo>
                    <a:pt x="135665" y="238020"/>
                  </a:lnTo>
                  <a:lnTo>
                    <a:pt x="142252" y="127515"/>
                  </a:lnTo>
                  <a:lnTo>
                    <a:pt x="149402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82280" y="6955526"/>
              <a:ext cx="282575" cy="544195"/>
            </a:xfrm>
            <a:custGeom>
              <a:avLst/>
              <a:gdLst/>
              <a:ahLst/>
              <a:cxnLst/>
              <a:rect l="l" t="t" r="r" b="b"/>
              <a:pathLst>
                <a:path w="282575" h="544195">
                  <a:moveTo>
                    <a:pt x="153809" y="0"/>
                  </a:moveTo>
                  <a:lnTo>
                    <a:pt x="0" y="43573"/>
                  </a:lnTo>
                  <a:lnTo>
                    <a:pt x="56702" y="185018"/>
                  </a:lnTo>
                  <a:lnTo>
                    <a:pt x="92244" y="269160"/>
                  </a:lnTo>
                  <a:lnTo>
                    <a:pt x="121602" y="329295"/>
                  </a:lnTo>
                  <a:lnTo>
                    <a:pt x="159753" y="398716"/>
                  </a:lnTo>
                  <a:lnTo>
                    <a:pt x="199477" y="469306"/>
                  </a:lnTo>
                  <a:lnTo>
                    <a:pt x="225093" y="513905"/>
                  </a:lnTo>
                  <a:lnTo>
                    <a:pt x="242912" y="543941"/>
                  </a:lnTo>
                  <a:lnTo>
                    <a:pt x="263956" y="535386"/>
                  </a:lnTo>
                  <a:lnTo>
                    <a:pt x="275097" y="529991"/>
                  </a:lnTo>
                  <a:lnTo>
                    <a:pt x="280053" y="525465"/>
                  </a:lnTo>
                  <a:lnTo>
                    <a:pt x="282536" y="519518"/>
                  </a:lnTo>
                  <a:lnTo>
                    <a:pt x="267857" y="391957"/>
                  </a:lnTo>
                  <a:lnTo>
                    <a:pt x="256019" y="321038"/>
                  </a:lnTo>
                  <a:lnTo>
                    <a:pt x="240770" y="281201"/>
                  </a:lnTo>
                  <a:lnTo>
                    <a:pt x="215861" y="246888"/>
                  </a:lnTo>
                  <a:lnTo>
                    <a:pt x="197570" y="214776"/>
                  </a:lnTo>
                  <a:lnTo>
                    <a:pt x="180622" y="171200"/>
                  </a:lnTo>
                  <a:lnTo>
                    <a:pt x="167927" y="127346"/>
                  </a:lnTo>
                  <a:lnTo>
                    <a:pt x="162394" y="94399"/>
                  </a:lnTo>
                  <a:lnTo>
                    <a:pt x="160496" y="66281"/>
                  </a:lnTo>
                  <a:lnTo>
                    <a:pt x="157607" y="35317"/>
                  </a:lnTo>
                  <a:lnTo>
                    <a:pt x="153809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97608" y="6949513"/>
              <a:ext cx="36830" cy="67945"/>
            </a:xfrm>
            <a:custGeom>
              <a:avLst/>
              <a:gdLst/>
              <a:ahLst/>
              <a:cxnLst/>
              <a:rect l="l" t="t" r="r" b="b"/>
              <a:pathLst>
                <a:path w="36829" h="67945">
                  <a:moveTo>
                    <a:pt x="16131" y="0"/>
                  </a:moveTo>
                  <a:lnTo>
                    <a:pt x="4460" y="5689"/>
                  </a:lnTo>
                  <a:lnTo>
                    <a:pt x="5476" y="21221"/>
                  </a:lnTo>
                  <a:lnTo>
                    <a:pt x="0" y="37404"/>
                  </a:lnTo>
                  <a:lnTo>
                    <a:pt x="98" y="47150"/>
                  </a:lnTo>
                  <a:lnTo>
                    <a:pt x="7501" y="54374"/>
                  </a:lnTo>
                  <a:lnTo>
                    <a:pt x="23942" y="62991"/>
                  </a:lnTo>
                  <a:lnTo>
                    <a:pt x="36235" y="67944"/>
                  </a:lnTo>
                  <a:lnTo>
                    <a:pt x="36743" y="58381"/>
                  </a:lnTo>
                  <a:lnTo>
                    <a:pt x="36799" y="53204"/>
                  </a:lnTo>
                  <a:lnTo>
                    <a:pt x="36513" y="50126"/>
                  </a:lnTo>
                  <a:lnTo>
                    <a:pt x="36320" y="46316"/>
                  </a:lnTo>
                  <a:lnTo>
                    <a:pt x="23446" y="8432"/>
                  </a:lnTo>
                  <a:lnTo>
                    <a:pt x="16131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33493" y="6659376"/>
              <a:ext cx="193675" cy="311150"/>
            </a:xfrm>
            <a:custGeom>
              <a:avLst/>
              <a:gdLst/>
              <a:ahLst/>
              <a:cxnLst/>
              <a:rect l="l" t="t" r="r" b="b"/>
              <a:pathLst>
                <a:path w="193675" h="311150">
                  <a:moveTo>
                    <a:pt x="26974" y="0"/>
                  </a:moveTo>
                  <a:lnTo>
                    <a:pt x="0" y="100596"/>
                  </a:lnTo>
                  <a:lnTo>
                    <a:pt x="53146" y="150356"/>
                  </a:lnTo>
                  <a:lnTo>
                    <a:pt x="90793" y="186391"/>
                  </a:lnTo>
                  <a:lnTo>
                    <a:pt x="110235" y="206603"/>
                  </a:lnTo>
                  <a:lnTo>
                    <a:pt x="114086" y="213087"/>
                  </a:lnTo>
                  <a:lnTo>
                    <a:pt x="121326" y="225998"/>
                  </a:lnTo>
                  <a:lnTo>
                    <a:pt x="167411" y="309791"/>
                  </a:lnTo>
                  <a:lnTo>
                    <a:pt x="169125" y="310565"/>
                  </a:lnTo>
                  <a:lnTo>
                    <a:pt x="188175" y="304444"/>
                  </a:lnTo>
                  <a:lnTo>
                    <a:pt x="193065" y="298615"/>
                  </a:lnTo>
                  <a:lnTo>
                    <a:pt x="190781" y="284738"/>
                  </a:lnTo>
                  <a:lnTo>
                    <a:pt x="173541" y="211309"/>
                  </a:lnTo>
                  <a:lnTo>
                    <a:pt x="149952" y="161566"/>
                  </a:lnTo>
                  <a:lnTo>
                    <a:pt x="96207" y="89737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1E3E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537514" y="6637046"/>
              <a:ext cx="207010" cy="399415"/>
            </a:xfrm>
            <a:custGeom>
              <a:avLst/>
              <a:gdLst/>
              <a:ahLst/>
              <a:cxnLst/>
              <a:rect l="l" t="t" r="r" b="b"/>
              <a:pathLst>
                <a:path w="207010" h="399415">
                  <a:moveTo>
                    <a:pt x="118516" y="0"/>
                  </a:moveTo>
                  <a:lnTo>
                    <a:pt x="114281" y="743"/>
                  </a:lnTo>
                  <a:lnTo>
                    <a:pt x="106676" y="4589"/>
                  </a:lnTo>
                  <a:lnTo>
                    <a:pt x="96981" y="10413"/>
                  </a:lnTo>
                  <a:lnTo>
                    <a:pt x="86474" y="17094"/>
                  </a:lnTo>
                  <a:lnTo>
                    <a:pt x="76675" y="22220"/>
                  </a:lnTo>
                  <a:lnTo>
                    <a:pt x="66717" y="25338"/>
                  </a:lnTo>
                  <a:lnTo>
                    <a:pt x="56700" y="26686"/>
                  </a:lnTo>
                  <a:lnTo>
                    <a:pt x="46723" y="26504"/>
                  </a:lnTo>
                  <a:lnTo>
                    <a:pt x="35090" y="39382"/>
                  </a:lnTo>
                  <a:lnTo>
                    <a:pt x="6816" y="87002"/>
                  </a:lnTo>
                  <a:lnTo>
                    <a:pt x="400" y="125983"/>
                  </a:lnTo>
                  <a:lnTo>
                    <a:pt x="0" y="162432"/>
                  </a:lnTo>
                  <a:lnTo>
                    <a:pt x="1127" y="195064"/>
                  </a:lnTo>
                  <a:lnTo>
                    <a:pt x="5118" y="255997"/>
                  </a:lnTo>
                  <a:lnTo>
                    <a:pt x="8674" y="295338"/>
                  </a:lnTo>
                  <a:lnTo>
                    <a:pt x="13119" y="339278"/>
                  </a:lnTo>
                  <a:lnTo>
                    <a:pt x="19467" y="390336"/>
                  </a:lnTo>
                  <a:lnTo>
                    <a:pt x="23596" y="399376"/>
                  </a:lnTo>
                  <a:lnTo>
                    <a:pt x="40296" y="398560"/>
                  </a:lnTo>
                  <a:lnTo>
                    <a:pt x="62599" y="398316"/>
                  </a:lnTo>
                  <a:lnTo>
                    <a:pt x="115265" y="393166"/>
                  </a:lnTo>
                  <a:lnTo>
                    <a:pt x="156324" y="380093"/>
                  </a:lnTo>
                  <a:lnTo>
                    <a:pt x="198970" y="357835"/>
                  </a:lnTo>
                  <a:lnTo>
                    <a:pt x="206959" y="352348"/>
                  </a:lnTo>
                  <a:lnTo>
                    <a:pt x="198537" y="304060"/>
                  </a:lnTo>
                  <a:lnTo>
                    <a:pt x="193573" y="272521"/>
                  </a:lnTo>
                  <a:lnTo>
                    <a:pt x="189009" y="235579"/>
                  </a:lnTo>
                  <a:lnTo>
                    <a:pt x="183964" y="170593"/>
                  </a:lnTo>
                  <a:lnTo>
                    <a:pt x="183172" y="162788"/>
                  </a:lnTo>
                  <a:lnTo>
                    <a:pt x="177449" y="123507"/>
                  </a:lnTo>
                  <a:lnTo>
                    <a:pt x="159367" y="57669"/>
                  </a:lnTo>
                  <a:lnTo>
                    <a:pt x="133922" y="13052"/>
                  </a:lnTo>
                  <a:lnTo>
                    <a:pt x="118516" y="0"/>
                  </a:lnTo>
                  <a:close/>
                </a:path>
              </a:pathLst>
            </a:custGeom>
            <a:solidFill>
              <a:srgbClr val="2A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537514" y="6729197"/>
              <a:ext cx="95973" cy="1419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334207" y="6671564"/>
              <a:ext cx="334010" cy="188595"/>
            </a:xfrm>
            <a:custGeom>
              <a:avLst/>
              <a:gdLst/>
              <a:ahLst/>
              <a:cxnLst/>
              <a:rect l="l" t="t" r="r" b="b"/>
              <a:pathLst>
                <a:path w="334010" h="188595">
                  <a:moveTo>
                    <a:pt x="280124" y="0"/>
                  </a:moveTo>
                  <a:lnTo>
                    <a:pt x="268260" y="1663"/>
                  </a:lnTo>
                  <a:lnTo>
                    <a:pt x="255251" y="12016"/>
                  </a:lnTo>
                  <a:lnTo>
                    <a:pt x="235356" y="33831"/>
                  </a:lnTo>
                  <a:lnTo>
                    <a:pt x="221471" y="48158"/>
                  </a:lnTo>
                  <a:lnTo>
                    <a:pt x="190155" y="79922"/>
                  </a:lnTo>
                  <a:lnTo>
                    <a:pt x="156912" y="112290"/>
                  </a:lnTo>
                  <a:lnTo>
                    <a:pt x="113164" y="134003"/>
                  </a:lnTo>
                  <a:lnTo>
                    <a:pt x="6146" y="153566"/>
                  </a:lnTo>
                  <a:lnTo>
                    <a:pt x="0" y="155535"/>
                  </a:lnTo>
                  <a:lnTo>
                    <a:pt x="24835" y="185314"/>
                  </a:lnTo>
                  <a:lnTo>
                    <a:pt x="69530" y="187935"/>
                  </a:lnTo>
                  <a:lnTo>
                    <a:pt x="122339" y="188180"/>
                  </a:lnTo>
                  <a:lnTo>
                    <a:pt x="165519" y="182675"/>
                  </a:lnTo>
                  <a:lnTo>
                    <a:pt x="228961" y="149605"/>
                  </a:lnTo>
                  <a:lnTo>
                    <a:pt x="271707" y="124340"/>
                  </a:lnTo>
                  <a:lnTo>
                    <a:pt x="308749" y="101839"/>
                  </a:lnTo>
                  <a:lnTo>
                    <a:pt x="333476" y="63800"/>
                  </a:lnTo>
                  <a:lnTo>
                    <a:pt x="333095" y="48029"/>
                  </a:lnTo>
                  <a:lnTo>
                    <a:pt x="329413" y="34702"/>
                  </a:lnTo>
                  <a:lnTo>
                    <a:pt x="322626" y="22197"/>
                  </a:lnTo>
                  <a:lnTo>
                    <a:pt x="311944" y="11664"/>
                  </a:lnTo>
                  <a:lnTo>
                    <a:pt x="296583" y="4252"/>
                  </a:lnTo>
                  <a:lnTo>
                    <a:pt x="280124" y="0"/>
                  </a:lnTo>
                  <a:close/>
                </a:path>
              </a:pathLst>
            </a:custGeom>
            <a:solidFill>
              <a:srgbClr val="2A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19220" y="6938961"/>
              <a:ext cx="558165" cy="629285"/>
            </a:xfrm>
            <a:custGeom>
              <a:avLst/>
              <a:gdLst/>
              <a:ahLst/>
              <a:cxnLst/>
              <a:rect l="l" t="t" r="r" b="b"/>
              <a:pathLst>
                <a:path w="558164" h="629284">
                  <a:moveTo>
                    <a:pt x="557987" y="132105"/>
                  </a:moveTo>
                  <a:lnTo>
                    <a:pt x="555688" y="114630"/>
                  </a:lnTo>
                  <a:lnTo>
                    <a:pt x="549109" y="98577"/>
                  </a:lnTo>
                  <a:lnTo>
                    <a:pt x="538695" y="84683"/>
                  </a:lnTo>
                  <a:lnTo>
                    <a:pt x="524903" y="73660"/>
                  </a:lnTo>
                  <a:lnTo>
                    <a:pt x="497382" y="37973"/>
                  </a:lnTo>
                  <a:lnTo>
                    <a:pt x="494258" y="19189"/>
                  </a:lnTo>
                  <a:lnTo>
                    <a:pt x="494258" y="12496"/>
                  </a:lnTo>
                  <a:lnTo>
                    <a:pt x="495287" y="6057"/>
                  </a:lnTo>
                  <a:lnTo>
                    <a:pt x="497205" y="0"/>
                  </a:lnTo>
                  <a:lnTo>
                    <a:pt x="319176" y="0"/>
                  </a:lnTo>
                  <a:lnTo>
                    <a:pt x="60782" y="0"/>
                  </a:lnTo>
                  <a:lnTo>
                    <a:pt x="62687" y="6057"/>
                  </a:lnTo>
                  <a:lnTo>
                    <a:pt x="63728" y="12496"/>
                  </a:lnTo>
                  <a:lnTo>
                    <a:pt x="63728" y="19189"/>
                  </a:lnTo>
                  <a:lnTo>
                    <a:pt x="61607" y="35509"/>
                  </a:lnTo>
                  <a:lnTo>
                    <a:pt x="55651" y="50266"/>
                  </a:lnTo>
                  <a:lnTo>
                    <a:pt x="46367" y="62915"/>
                  </a:lnTo>
                  <a:lnTo>
                    <a:pt x="19951" y="84810"/>
                  </a:lnTo>
                  <a:lnTo>
                    <a:pt x="9169" y="99606"/>
                  </a:lnTo>
                  <a:lnTo>
                    <a:pt x="2362" y="116573"/>
                  </a:lnTo>
                  <a:lnTo>
                    <a:pt x="0" y="134988"/>
                  </a:lnTo>
                  <a:lnTo>
                    <a:pt x="38" y="582422"/>
                  </a:lnTo>
                  <a:lnTo>
                    <a:pt x="21831" y="621499"/>
                  </a:lnTo>
                  <a:lnTo>
                    <a:pt x="44691" y="628865"/>
                  </a:lnTo>
                  <a:lnTo>
                    <a:pt x="307073" y="628865"/>
                  </a:lnTo>
                  <a:lnTo>
                    <a:pt x="510362" y="628865"/>
                  </a:lnTo>
                  <a:lnTo>
                    <a:pt x="510971" y="628751"/>
                  </a:lnTo>
                  <a:lnTo>
                    <a:pt x="513715" y="628738"/>
                  </a:lnTo>
                  <a:lnTo>
                    <a:pt x="522338" y="626440"/>
                  </a:lnTo>
                  <a:lnTo>
                    <a:pt x="528840" y="625106"/>
                  </a:lnTo>
                  <a:lnTo>
                    <a:pt x="529856" y="624420"/>
                  </a:lnTo>
                  <a:lnTo>
                    <a:pt x="531025" y="624103"/>
                  </a:lnTo>
                  <a:lnTo>
                    <a:pt x="538594" y="618528"/>
                  </a:lnTo>
                  <a:lnTo>
                    <a:pt x="543991" y="614870"/>
                  </a:lnTo>
                  <a:lnTo>
                    <a:pt x="544436" y="614210"/>
                  </a:lnTo>
                  <a:lnTo>
                    <a:pt x="545084" y="613727"/>
                  </a:lnTo>
                  <a:lnTo>
                    <a:pt x="550862" y="604697"/>
                  </a:lnTo>
                  <a:lnTo>
                    <a:pt x="554228" y="599732"/>
                  </a:lnTo>
                  <a:lnTo>
                    <a:pt x="554304" y="599338"/>
                  </a:lnTo>
                  <a:lnTo>
                    <a:pt x="554532" y="598982"/>
                  </a:lnTo>
                  <a:lnTo>
                    <a:pt x="557961" y="581304"/>
                  </a:lnTo>
                  <a:lnTo>
                    <a:pt x="557987" y="132105"/>
                  </a:lnTo>
                  <a:close/>
                </a:path>
              </a:pathLst>
            </a:custGeom>
            <a:solidFill>
              <a:srgbClr val="EDA04B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53541" y="6938954"/>
              <a:ext cx="487680" cy="73025"/>
            </a:xfrm>
            <a:custGeom>
              <a:avLst/>
              <a:gdLst/>
              <a:ahLst/>
              <a:cxnLst/>
              <a:rect l="l" t="t" r="r" b="b"/>
              <a:pathLst>
                <a:path w="487679" h="73025">
                  <a:moveTo>
                    <a:pt x="462889" y="0"/>
                  </a:moveTo>
                  <a:lnTo>
                    <a:pt x="26466" y="0"/>
                  </a:lnTo>
                  <a:lnTo>
                    <a:pt x="28371" y="6070"/>
                  </a:lnTo>
                  <a:lnTo>
                    <a:pt x="29413" y="12496"/>
                  </a:lnTo>
                  <a:lnTo>
                    <a:pt x="29413" y="19189"/>
                  </a:lnTo>
                  <a:lnTo>
                    <a:pt x="27303" y="35513"/>
                  </a:lnTo>
                  <a:lnTo>
                    <a:pt x="21336" y="50269"/>
                  </a:lnTo>
                  <a:lnTo>
                    <a:pt x="12053" y="62916"/>
                  </a:lnTo>
                  <a:lnTo>
                    <a:pt x="0" y="72910"/>
                  </a:lnTo>
                  <a:lnTo>
                    <a:pt x="10010" y="68565"/>
                  </a:lnTo>
                  <a:lnTo>
                    <a:pt x="38605" y="59131"/>
                  </a:lnTo>
                  <a:lnTo>
                    <a:pt x="87609" y="47973"/>
                  </a:lnTo>
                  <a:lnTo>
                    <a:pt x="158846" y="38456"/>
                  </a:lnTo>
                  <a:lnTo>
                    <a:pt x="254139" y="33947"/>
                  </a:lnTo>
                  <a:lnTo>
                    <a:pt x="337315" y="36536"/>
                  </a:lnTo>
                  <a:lnTo>
                    <a:pt x="399913" y="44140"/>
                  </a:lnTo>
                  <a:lnTo>
                    <a:pt x="444229" y="54201"/>
                  </a:lnTo>
                  <a:lnTo>
                    <a:pt x="472559" y="64160"/>
                  </a:lnTo>
                  <a:lnTo>
                    <a:pt x="487197" y="71462"/>
                  </a:lnTo>
                  <a:lnTo>
                    <a:pt x="475984" y="61478"/>
                  </a:lnTo>
                  <a:lnTo>
                    <a:pt x="467388" y="49122"/>
                  </a:lnTo>
                  <a:lnTo>
                    <a:pt x="461883" y="34867"/>
                  </a:lnTo>
                  <a:lnTo>
                    <a:pt x="459943" y="19189"/>
                  </a:lnTo>
                  <a:lnTo>
                    <a:pt x="459943" y="12496"/>
                  </a:lnTo>
                  <a:lnTo>
                    <a:pt x="460971" y="6070"/>
                  </a:lnTo>
                  <a:lnTo>
                    <a:pt x="462889" y="0"/>
                  </a:lnTo>
                  <a:close/>
                </a:path>
              </a:pathLst>
            </a:custGeom>
            <a:solidFill>
              <a:srgbClr val="EDA04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70117" y="6932159"/>
              <a:ext cx="456565" cy="27940"/>
            </a:xfrm>
            <a:custGeom>
              <a:avLst/>
              <a:gdLst/>
              <a:ahLst/>
              <a:cxnLst/>
              <a:rect l="l" t="t" r="r" b="b"/>
              <a:pathLst>
                <a:path w="456564" h="27940">
                  <a:moveTo>
                    <a:pt x="454558" y="0"/>
                  </a:moveTo>
                  <a:lnTo>
                    <a:pt x="1638" y="0"/>
                  </a:lnTo>
                  <a:lnTo>
                    <a:pt x="0" y="1650"/>
                  </a:lnTo>
                  <a:lnTo>
                    <a:pt x="0" y="26034"/>
                  </a:lnTo>
                  <a:lnTo>
                    <a:pt x="1638" y="27673"/>
                  </a:lnTo>
                  <a:lnTo>
                    <a:pt x="454558" y="27673"/>
                  </a:lnTo>
                  <a:lnTo>
                    <a:pt x="456196" y="26034"/>
                  </a:lnTo>
                  <a:lnTo>
                    <a:pt x="456196" y="3657"/>
                  </a:lnTo>
                  <a:lnTo>
                    <a:pt x="456196" y="1650"/>
                  </a:lnTo>
                  <a:lnTo>
                    <a:pt x="454558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249098" y="6932159"/>
              <a:ext cx="177800" cy="27940"/>
            </a:xfrm>
            <a:custGeom>
              <a:avLst/>
              <a:gdLst/>
              <a:ahLst/>
              <a:cxnLst/>
              <a:rect l="l" t="t" r="r" b="b"/>
              <a:pathLst>
                <a:path w="177800" h="27940">
                  <a:moveTo>
                    <a:pt x="175577" y="0"/>
                  </a:moveTo>
                  <a:lnTo>
                    <a:pt x="1651" y="0"/>
                  </a:lnTo>
                  <a:lnTo>
                    <a:pt x="0" y="1650"/>
                  </a:lnTo>
                  <a:lnTo>
                    <a:pt x="0" y="26034"/>
                  </a:lnTo>
                  <a:lnTo>
                    <a:pt x="1651" y="27673"/>
                  </a:lnTo>
                  <a:lnTo>
                    <a:pt x="175577" y="27673"/>
                  </a:lnTo>
                  <a:lnTo>
                    <a:pt x="177215" y="26034"/>
                  </a:lnTo>
                  <a:lnTo>
                    <a:pt x="177215" y="3657"/>
                  </a:lnTo>
                  <a:lnTo>
                    <a:pt x="177215" y="1650"/>
                  </a:lnTo>
                  <a:lnTo>
                    <a:pt x="175577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975973" y="7012537"/>
              <a:ext cx="186232" cy="141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919229" y="7205468"/>
              <a:ext cx="159385" cy="349885"/>
            </a:xfrm>
            <a:custGeom>
              <a:avLst/>
              <a:gdLst/>
              <a:ahLst/>
              <a:cxnLst/>
              <a:rect l="l" t="t" r="r" b="b"/>
              <a:pathLst>
                <a:path w="159385" h="349884">
                  <a:moveTo>
                    <a:pt x="0" y="0"/>
                  </a:moveTo>
                  <a:lnTo>
                    <a:pt x="0" y="338848"/>
                  </a:lnTo>
                  <a:lnTo>
                    <a:pt x="5473" y="336042"/>
                  </a:lnTo>
                  <a:lnTo>
                    <a:pt x="8140" y="341134"/>
                  </a:lnTo>
                  <a:lnTo>
                    <a:pt x="11683" y="345732"/>
                  </a:lnTo>
                  <a:lnTo>
                    <a:pt x="15913" y="349592"/>
                  </a:lnTo>
                  <a:lnTo>
                    <a:pt x="24455" y="346791"/>
                  </a:lnTo>
                  <a:lnTo>
                    <a:pt x="63626" y="328422"/>
                  </a:lnTo>
                  <a:lnTo>
                    <a:pt x="103452" y="300329"/>
                  </a:lnTo>
                  <a:lnTo>
                    <a:pt x="133109" y="264497"/>
                  </a:lnTo>
                  <a:lnTo>
                    <a:pt x="151907" y="223204"/>
                  </a:lnTo>
                  <a:lnTo>
                    <a:pt x="159155" y="178728"/>
                  </a:lnTo>
                  <a:lnTo>
                    <a:pt x="154160" y="133349"/>
                  </a:lnTo>
                  <a:lnTo>
                    <a:pt x="136232" y="89344"/>
                  </a:lnTo>
                  <a:lnTo>
                    <a:pt x="88434" y="35744"/>
                  </a:lnTo>
                  <a:lnTo>
                    <a:pt x="24891" y="5003"/>
                  </a:lnTo>
                  <a:lnTo>
                    <a:pt x="8407" y="1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822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67315" y="7185933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189357" y="0"/>
                  </a:moveTo>
                  <a:lnTo>
                    <a:pt x="141717" y="4998"/>
                  </a:lnTo>
                  <a:lnTo>
                    <a:pt x="95519" y="22931"/>
                  </a:lnTo>
                  <a:lnTo>
                    <a:pt x="55700" y="52417"/>
                  </a:lnTo>
                  <a:lnTo>
                    <a:pt x="26045" y="90028"/>
                  </a:lnTo>
                  <a:lnTo>
                    <a:pt x="7248" y="133373"/>
                  </a:lnTo>
                  <a:lnTo>
                    <a:pt x="0" y="180061"/>
                  </a:lnTo>
                  <a:lnTo>
                    <a:pt x="4991" y="227699"/>
                  </a:lnTo>
                  <a:lnTo>
                    <a:pt x="22914" y="273896"/>
                  </a:lnTo>
                  <a:lnTo>
                    <a:pt x="52405" y="313721"/>
                  </a:lnTo>
                  <a:lnTo>
                    <a:pt x="90022" y="343378"/>
                  </a:lnTo>
                  <a:lnTo>
                    <a:pt x="133372" y="362177"/>
                  </a:lnTo>
                  <a:lnTo>
                    <a:pt x="180062" y="369424"/>
                  </a:lnTo>
                  <a:lnTo>
                    <a:pt x="227699" y="364430"/>
                  </a:lnTo>
                  <a:lnTo>
                    <a:pt x="273891" y="346502"/>
                  </a:lnTo>
                  <a:lnTo>
                    <a:pt x="313716" y="317011"/>
                  </a:lnTo>
                  <a:lnTo>
                    <a:pt x="343374" y="279396"/>
                  </a:lnTo>
                  <a:lnTo>
                    <a:pt x="362172" y="236048"/>
                  </a:lnTo>
                  <a:lnTo>
                    <a:pt x="369419" y="189359"/>
                  </a:lnTo>
                  <a:lnTo>
                    <a:pt x="364425" y="141721"/>
                  </a:lnTo>
                  <a:lnTo>
                    <a:pt x="346497" y="95524"/>
                  </a:lnTo>
                  <a:lnTo>
                    <a:pt x="317010" y="55699"/>
                  </a:lnTo>
                  <a:lnTo>
                    <a:pt x="279397" y="26042"/>
                  </a:lnTo>
                  <a:lnTo>
                    <a:pt x="236048" y="7245"/>
                  </a:lnTo>
                  <a:lnTo>
                    <a:pt x="189357" y="0"/>
                  </a:lnTo>
                  <a:close/>
                </a:path>
              </a:pathLst>
            </a:custGeom>
            <a:solidFill>
              <a:srgbClr val="E182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653145" y="7193771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70">
                  <a:moveTo>
                    <a:pt x="191297" y="0"/>
                  </a:moveTo>
                  <a:lnTo>
                    <a:pt x="148431" y="3475"/>
                  </a:lnTo>
                  <a:lnTo>
                    <a:pt x="107413" y="16861"/>
                  </a:lnTo>
                  <a:lnTo>
                    <a:pt x="43589" y="65431"/>
                  </a:lnTo>
                  <a:lnTo>
                    <a:pt x="19387" y="102292"/>
                  </a:lnTo>
                  <a:lnTo>
                    <a:pt x="4673" y="143464"/>
                  </a:lnTo>
                  <a:lnTo>
                    <a:pt x="0" y="187047"/>
                  </a:lnTo>
                  <a:lnTo>
                    <a:pt x="5915" y="231141"/>
                  </a:lnTo>
                  <a:lnTo>
                    <a:pt x="22971" y="273846"/>
                  </a:lnTo>
                  <a:lnTo>
                    <a:pt x="51477" y="312650"/>
                  </a:lnTo>
                  <a:lnTo>
                    <a:pt x="87708" y="341888"/>
                  </a:lnTo>
                  <a:lnTo>
                    <a:pt x="129473" y="360930"/>
                  </a:lnTo>
                  <a:lnTo>
                    <a:pt x="174583" y="369142"/>
                  </a:lnTo>
                  <a:lnTo>
                    <a:pt x="220846" y="365894"/>
                  </a:lnTo>
                  <a:lnTo>
                    <a:pt x="266074" y="350554"/>
                  </a:lnTo>
                  <a:lnTo>
                    <a:pt x="318277" y="312409"/>
                  </a:lnTo>
                  <a:lnTo>
                    <a:pt x="345935" y="274999"/>
                  </a:lnTo>
                  <a:lnTo>
                    <a:pt x="363231" y="232393"/>
                  </a:lnTo>
                  <a:lnTo>
                    <a:pt x="369525" y="186797"/>
                  </a:lnTo>
                  <a:lnTo>
                    <a:pt x="364179" y="140422"/>
                  </a:lnTo>
                  <a:lnTo>
                    <a:pt x="346554" y="95474"/>
                  </a:lnTo>
                  <a:lnTo>
                    <a:pt x="311525" y="50200"/>
                  </a:lnTo>
                  <a:lnTo>
                    <a:pt x="266074" y="18766"/>
                  </a:lnTo>
                  <a:lnTo>
                    <a:pt x="217059" y="2755"/>
                  </a:lnTo>
                  <a:lnTo>
                    <a:pt x="19129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671186" y="7212561"/>
              <a:ext cx="335915" cy="336550"/>
            </a:xfrm>
            <a:custGeom>
              <a:avLst/>
              <a:gdLst/>
              <a:ahLst/>
              <a:cxnLst/>
              <a:rect l="l" t="t" r="r" b="b"/>
              <a:pathLst>
                <a:path w="335914" h="336550">
                  <a:moveTo>
                    <a:pt x="181861" y="0"/>
                  </a:moveTo>
                  <a:lnTo>
                    <a:pt x="117062" y="7229"/>
                  </a:lnTo>
                  <a:lnTo>
                    <a:pt x="59103" y="39180"/>
                  </a:lnTo>
                  <a:lnTo>
                    <a:pt x="18396" y="90114"/>
                  </a:lnTo>
                  <a:lnTo>
                    <a:pt x="0" y="153693"/>
                  </a:lnTo>
                  <a:lnTo>
                    <a:pt x="407" y="186451"/>
                  </a:lnTo>
                  <a:lnTo>
                    <a:pt x="20381" y="249037"/>
                  </a:lnTo>
                  <a:lnTo>
                    <a:pt x="62638" y="299329"/>
                  </a:lnTo>
                  <a:lnTo>
                    <a:pt x="121003" y="329466"/>
                  </a:lnTo>
                  <a:lnTo>
                    <a:pt x="168018" y="336172"/>
                  </a:lnTo>
                  <a:lnTo>
                    <a:pt x="188958" y="334849"/>
                  </a:lnTo>
                  <a:lnTo>
                    <a:pt x="209577" y="330895"/>
                  </a:lnTo>
                  <a:lnTo>
                    <a:pt x="225945" y="325548"/>
                  </a:lnTo>
                  <a:lnTo>
                    <a:pt x="154535" y="325548"/>
                  </a:lnTo>
                  <a:lnTo>
                    <a:pt x="123797" y="319827"/>
                  </a:lnTo>
                  <a:lnTo>
                    <a:pt x="68906" y="291484"/>
                  </a:lnTo>
                  <a:lnTo>
                    <a:pt x="29169" y="244186"/>
                  </a:lnTo>
                  <a:lnTo>
                    <a:pt x="10392" y="185337"/>
                  </a:lnTo>
                  <a:lnTo>
                    <a:pt x="10006" y="154535"/>
                  </a:lnTo>
                  <a:lnTo>
                    <a:pt x="15732" y="123802"/>
                  </a:lnTo>
                  <a:lnTo>
                    <a:pt x="44069" y="68900"/>
                  </a:lnTo>
                  <a:lnTo>
                    <a:pt x="91361" y="29162"/>
                  </a:lnTo>
                  <a:lnTo>
                    <a:pt x="150221" y="10387"/>
                  </a:lnTo>
                  <a:lnTo>
                    <a:pt x="181024" y="10004"/>
                  </a:lnTo>
                  <a:lnTo>
                    <a:pt x="224390" y="10004"/>
                  </a:lnTo>
                  <a:lnTo>
                    <a:pt x="214551" y="6086"/>
                  </a:lnTo>
                  <a:lnTo>
                    <a:pt x="181861" y="0"/>
                  </a:lnTo>
                  <a:close/>
                </a:path>
                <a:path w="335914" h="336550">
                  <a:moveTo>
                    <a:pt x="224390" y="10004"/>
                  </a:moveTo>
                  <a:lnTo>
                    <a:pt x="181024" y="10004"/>
                  </a:lnTo>
                  <a:lnTo>
                    <a:pt x="211757" y="15738"/>
                  </a:lnTo>
                  <a:lnTo>
                    <a:pt x="240809" y="27305"/>
                  </a:lnTo>
                  <a:lnTo>
                    <a:pt x="288711" y="65583"/>
                  </a:lnTo>
                  <a:lnTo>
                    <a:pt x="318757" y="120085"/>
                  </a:lnTo>
                  <a:lnTo>
                    <a:pt x="325550" y="181022"/>
                  </a:lnTo>
                  <a:lnTo>
                    <a:pt x="319821" y="211762"/>
                  </a:lnTo>
                  <a:lnTo>
                    <a:pt x="291484" y="266653"/>
                  </a:lnTo>
                  <a:lnTo>
                    <a:pt x="244193" y="306390"/>
                  </a:lnTo>
                  <a:lnTo>
                    <a:pt x="185338" y="325162"/>
                  </a:lnTo>
                  <a:lnTo>
                    <a:pt x="154535" y="325548"/>
                  </a:lnTo>
                  <a:lnTo>
                    <a:pt x="225945" y="325548"/>
                  </a:lnTo>
                  <a:lnTo>
                    <a:pt x="276458" y="296372"/>
                  </a:lnTo>
                  <a:lnTo>
                    <a:pt x="317170" y="245443"/>
                  </a:lnTo>
                  <a:lnTo>
                    <a:pt x="335560" y="181866"/>
                  </a:lnTo>
                  <a:lnTo>
                    <a:pt x="335150" y="149107"/>
                  </a:lnTo>
                  <a:lnTo>
                    <a:pt x="315186" y="86515"/>
                  </a:lnTo>
                  <a:lnTo>
                    <a:pt x="272926" y="36223"/>
                  </a:lnTo>
                  <a:lnTo>
                    <a:pt x="245445" y="18389"/>
                  </a:lnTo>
                  <a:lnTo>
                    <a:pt x="224390" y="10004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761268" y="7258850"/>
              <a:ext cx="163334" cy="2395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33493" y="6724683"/>
              <a:ext cx="114423" cy="1031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579633" y="6695707"/>
              <a:ext cx="134620" cy="278130"/>
            </a:xfrm>
            <a:custGeom>
              <a:avLst/>
              <a:gdLst/>
              <a:ahLst/>
              <a:cxnLst/>
              <a:rect l="l" t="t" r="r" b="b"/>
              <a:pathLst>
                <a:path w="134620" h="278129">
                  <a:moveTo>
                    <a:pt x="86955" y="0"/>
                  </a:moveTo>
                  <a:lnTo>
                    <a:pt x="75500" y="5394"/>
                  </a:lnTo>
                  <a:lnTo>
                    <a:pt x="58420" y="18969"/>
                  </a:lnTo>
                  <a:lnTo>
                    <a:pt x="44408" y="42329"/>
                  </a:lnTo>
                  <a:lnTo>
                    <a:pt x="41047" y="71270"/>
                  </a:lnTo>
                  <a:lnTo>
                    <a:pt x="41451" y="97864"/>
                  </a:lnTo>
                  <a:lnTo>
                    <a:pt x="38735" y="114180"/>
                  </a:lnTo>
                  <a:lnTo>
                    <a:pt x="28392" y="121691"/>
                  </a:lnTo>
                  <a:lnTo>
                    <a:pt x="14509" y="129879"/>
                  </a:lnTo>
                  <a:lnTo>
                    <a:pt x="3055" y="142832"/>
                  </a:lnTo>
                  <a:lnTo>
                    <a:pt x="0" y="164638"/>
                  </a:lnTo>
                  <a:lnTo>
                    <a:pt x="18587" y="193585"/>
                  </a:lnTo>
                  <a:lnTo>
                    <a:pt x="54903" y="223680"/>
                  </a:lnTo>
                  <a:lnTo>
                    <a:pt x="89184" y="252584"/>
                  </a:lnTo>
                  <a:lnTo>
                    <a:pt x="101663" y="277960"/>
                  </a:lnTo>
                  <a:lnTo>
                    <a:pt x="124805" y="242840"/>
                  </a:lnTo>
                  <a:lnTo>
                    <a:pt x="133729" y="222029"/>
                  </a:lnTo>
                  <a:lnTo>
                    <a:pt x="133119" y="219895"/>
                  </a:lnTo>
                  <a:lnTo>
                    <a:pt x="128968" y="219895"/>
                  </a:lnTo>
                  <a:lnTo>
                    <a:pt x="127909" y="210471"/>
                  </a:lnTo>
                  <a:lnTo>
                    <a:pt x="125922" y="204274"/>
                  </a:lnTo>
                  <a:lnTo>
                    <a:pt x="123482" y="201091"/>
                  </a:lnTo>
                  <a:lnTo>
                    <a:pt x="113284" y="190558"/>
                  </a:lnTo>
                  <a:lnTo>
                    <a:pt x="129120" y="190558"/>
                  </a:lnTo>
                  <a:lnTo>
                    <a:pt x="124421" y="185078"/>
                  </a:lnTo>
                  <a:lnTo>
                    <a:pt x="113042" y="178836"/>
                  </a:lnTo>
                  <a:lnTo>
                    <a:pt x="100693" y="168626"/>
                  </a:lnTo>
                  <a:lnTo>
                    <a:pt x="90727" y="154312"/>
                  </a:lnTo>
                  <a:lnTo>
                    <a:pt x="84330" y="140571"/>
                  </a:lnTo>
                  <a:lnTo>
                    <a:pt x="82689" y="132075"/>
                  </a:lnTo>
                  <a:lnTo>
                    <a:pt x="91157" y="114880"/>
                  </a:lnTo>
                  <a:lnTo>
                    <a:pt x="108299" y="82661"/>
                  </a:lnTo>
                  <a:lnTo>
                    <a:pt x="125155" y="51520"/>
                  </a:lnTo>
                  <a:lnTo>
                    <a:pt x="132765" y="37561"/>
                  </a:lnTo>
                  <a:lnTo>
                    <a:pt x="134091" y="16071"/>
                  </a:lnTo>
                  <a:lnTo>
                    <a:pt x="132349" y="10625"/>
                  </a:lnTo>
                  <a:lnTo>
                    <a:pt x="113728" y="10625"/>
                  </a:lnTo>
                  <a:lnTo>
                    <a:pt x="97969" y="2004"/>
                  </a:lnTo>
                  <a:lnTo>
                    <a:pt x="86955" y="0"/>
                  </a:lnTo>
                  <a:close/>
                </a:path>
                <a:path w="134620" h="278129">
                  <a:moveTo>
                    <a:pt x="123482" y="201091"/>
                  </a:moveTo>
                  <a:lnTo>
                    <a:pt x="125922" y="204274"/>
                  </a:lnTo>
                  <a:lnTo>
                    <a:pt x="127909" y="210471"/>
                  </a:lnTo>
                  <a:lnTo>
                    <a:pt x="128968" y="219895"/>
                  </a:lnTo>
                  <a:lnTo>
                    <a:pt x="130090" y="209308"/>
                  </a:lnTo>
                  <a:lnTo>
                    <a:pt x="129525" y="207333"/>
                  </a:lnTo>
                  <a:lnTo>
                    <a:pt x="123482" y="201091"/>
                  </a:lnTo>
                  <a:close/>
                </a:path>
                <a:path w="134620" h="278129">
                  <a:moveTo>
                    <a:pt x="130090" y="209308"/>
                  </a:moveTo>
                  <a:lnTo>
                    <a:pt x="128968" y="219895"/>
                  </a:lnTo>
                  <a:lnTo>
                    <a:pt x="133119" y="219895"/>
                  </a:lnTo>
                  <a:lnTo>
                    <a:pt x="130090" y="209308"/>
                  </a:lnTo>
                  <a:close/>
                </a:path>
                <a:path w="134620" h="278129">
                  <a:moveTo>
                    <a:pt x="129120" y="190558"/>
                  </a:moveTo>
                  <a:lnTo>
                    <a:pt x="113284" y="190558"/>
                  </a:lnTo>
                  <a:lnTo>
                    <a:pt x="121537" y="198553"/>
                  </a:lnTo>
                  <a:lnTo>
                    <a:pt x="123482" y="201091"/>
                  </a:lnTo>
                  <a:lnTo>
                    <a:pt x="129525" y="207333"/>
                  </a:lnTo>
                  <a:lnTo>
                    <a:pt x="130090" y="209308"/>
                  </a:lnTo>
                  <a:lnTo>
                    <a:pt x="130891" y="201759"/>
                  </a:lnTo>
                  <a:lnTo>
                    <a:pt x="129873" y="191436"/>
                  </a:lnTo>
                  <a:lnTo>
                    <a:pt x="129120" y="190558"/>
                  </a:lnTo>
                  <a:close/>
                </a:path>
                <a:path w="134620" h="278129">
                  <a:moveTo>
                    <a:pt x="94640" y="388"/>
                  </a:moveTo>
                  <a:lnTo>
                    <a:pt x="107226" y="3792"/>
                  </a:lnTo>
                  <a:lnTo>
                    <a:pt x="113728" y="10625"/>
                  </a:lnTo>
                  <a:lnTo>
                    <a:pt x="132349" y="10625"/>
                  </a:lnTo>
                  <a:lnTo>
                    <a:pt x="130562" y="5035"/>
                  </a:lnTo>
                  <a:lnTo>
                    <a:pt x="118603" y="969"/>
                  </a:lnTo>
                  <a:lnTo>
                    <a:pt x="94640" y="388"/>
                  </a:lnTo>
                  <a:close/>
                </a:path>
              </a:pathLst>
            </a:custGeom>
            <a:solidFill>
              <a:srgbClr val="2D3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602786" y="6879539"/>
              <a:ext cx="220979" cy="332105"/>
            </a:xfrm>
            <a:custGeom>
              <a:avLst/>
              <a:gdLst/>
              <a:ahLst/>
              <a:cxnLst/>
              <a:rect l="l" t="t" r="r" b="b"/>
              <a:pathLst>
                <a:path w="220979" h="332104">
                  <a:moveTo>
                    <a:pt x="220433" y="312445"/>
                  </a:moveTo>
                  <a:lnTo>
                    <a:pt x="180619" y="300126"/>
                  </a:lnTo>
                  <a:lnTo>
                    <a:pt x="175488" y="301498"/>
                  </a:lnTo>
                  <a:lnTo>
                    <a:pt x="170065" y="304546"/>
                  </a:lnTo>
                  <a:lnTo>
                    <a:pt x="140652" y="254800"/>
                  </a:lnTo>
                  <a:lnTo>
                    <a:pt x="121526" y="223113"/>
                  </a:lnTo>
                  <a:lnTo>
                    <a:pt x="112052" y="208953"/>
                  </a:lnTo>
                  <a:lnTo>
                    <a:pt x="105651" y="201752"/>
                  </a:lnTo>
                  <a:lnTo>
                    <a:pt x="97472" y="178231"/>
                  </a:lnTo>
                  <a:lnTo>
                    <a:pt x="89230" y="132969"/>
                  </a:lnTo>
                  <a:lnTo>
                    <a:pt x="80759" y="78816"/>
                  </a:lnTo>
                  <a:lnTo>
                    <a:pt x="71894" y="28625"/>
                  </a:lnTo>
                  <a:lnTo>
                    <a:pt x="61645" y="9690"/>
                  </a:lnTo>
                  <a:lnTo>
                    <a:pt x="43929" y="0"/>
                  </a:lnTo>
                  <a:lnTo>
                    <a:pt x="23863" y="812"/>
                  </a:lnTo>
                  <a:lnTo>
                    <a:pt x="6578" y="13398"/>
                  </a:lnTo>
                  <a:lnTo>
                    <a:pt x="3175" y="17932"/>
                  </a:lnTo>
                  <a:lnTo>
                    <a:pt x="774" y="23291"/>
                  </a:lnTo>
                  <a:lnTo>
                    <a:pt x="0" y="29603"/>
                  </a:lnTo>
                  <a:lnTo>
                    <a:pt x="6375" y="72326"/>
                  </a:lnTo>
                  <a:lnTo>
                    <a:pt x="25209" y="133159"/>
                  </a:lnTo>
                  <a:lnTo>
                    <a:pt x="46355" y="189839"/>
                  </a:lnTo>
                  <a:lnTo>
                    <a:pt x="81534" y="246316"/>
                  </a:lnTo>
                  <a:lnTo>
                    <a:pt x="115404" y="280987"/>
                  </a:lnTo>
                  <a:lnTo>
                    <a:pt x="146545" y="311251"/>
                  </a:lnTo>
                  <a:lnTo>
                    <a:pt x="154419" y="318744"/>
                  </a:lnTo>
                  <a:lnTo>
                    <a:pt x="154965" y="327380"/>
                  </a:lnTo>
                  <a:lnTo>
                    <a:pt x="161988" y="331431"/>
                  </a:lnTo>
                  <a:lnTo>
                    <a:pt x="169100" y="331736"/>
                  </a:lnTo>
                  <a:lnTo>
                    <a:pt x="178054" y="328269"/>
                  </a:lnTo>
                  <a:lnTo>
                    <a:pt x="186042" y="323659"/>
                  </a:lnTo>
                  <a:lnTo>
                    <a:pt x="190296" y="320522"/>
                  </a:lnTo>
                  <a:lnTo>
                    <a:pt x="195859" y="318922"/>
                  </a:lnTo>
                  <a:lnTo>
                    <a:pt x="206197" y="317119"/>
                  </a:lnTo>
                  <a:lnTo>
                    <a:pt x="216115" y="314998"/>
                  </a:lnTo>
                  <a:lnTo>
                    <a:pt x="220433" y="312445"/>
                  </a:lnTo>
                  <a:close/>
                </a:path>
              </a:pathLst>
            </a:custGeom>
            <a:solidFill>
              <a:srgbClr val="EE9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360533" y="7015933"/>
              <a:ext cx="235585" cy="521334"/>
            </a:xfrm>
            <a:custGeom>
              <a:avLst/>
              <a:gdLst/>
              <a:ahLst/>
              <a:cxnLst/>
              <a:rect l="l" t="t" r="r" b="b"/>
              <a:pathLst>
                <a:path w="235585" h="521334">
                  <a:moveTo>
                    <a:pt x="116922" y="0"/>
                  </a:moveTo>
                  <a:lnTo>
                    <a:pt x="101451" y="12450"/>
                  </a:lnTo>
                  <a:lnTo>
                    <a:pt x="84499" y="19734"/>
                  </a:lnTo>
                  <a:lnTo>
                    <a:pt x="55450" y="24672"/>
                  </a:lnTo>
                  <a:lnTo>
                    <a:pt x="3689" y="30086"/>
                  </a:lnTo>
                  <a:lnTo>
                    <a:pt x="1789" y="36780"/>
                  </a:lnTo>
                  <a:lnTo>
                    <a:pt x="0" y="55668"/>
                  </a:lnTo>
                  <a:lnTo>
                    <a:pt x="4182" y="84955"/>
                  </a:lnTo>
                  <a:lnTo>
                    <a:pt x="20199" y="122847"/>
                  </a:lnTo>
                  <a:lnTo>
                    <a:pt x="30923" y="142163"/>
                  </a:lnTo>
                  <a:lnTo>
                    <a:pt x="94507" y="258964"/>
                  </a:lnTo>
                  <a:lnTo>
                    <a:pt x="111836" y="289669"/>
                  </a:lnTo>
                  <a:lnTo>
                    <a:pt x="118294" y="300507"/>
                  </a:lnTo>
                  <a:lnTo>
                    <a:pt x="134232" y="325666"/>
                  </a:lnTo>
                  <a:lnTo>
                    <a:pt x="134372" y="326898"/>
                  </a:lnTo>
                  <a:lnTo>
                    <a:pt x="133878" y="336158"/>
                  </a:lnTo>
                  <a:lnTo>
                    <a:pt x="133834" y="344141"/>
                  </a:lnTo>
                  <a:lnTo>
                    <a:pt x="134135" y="352081"/>
                  </a:lnTo>
                  <a:lnTo>
                    <a:pt x="141834" y="420354"/>
                  </a:lnTo>
                  <a:lnTo>
                    <a:pt x="152501" y="456955"/>
                  </a:lnTo>
                  <a:lnTo>
                    <a:pt x="214547" y="518109"/>
                  </a:lnTo>
                  <a:lnTo>
                    <a:pt x="235197" y="521144"/>
                  </a:lnTo>
                  <a:lnTo>
                    <a:pt x="230497" y="503279"/>
                  </a:lnTo>
                  <a:lnTo>
                    <a:pt x="219509" y="459389"/>
                  </a:lnTo>
                  <a:lnTo>
                    <a:pt x="206908" y="404028"/>
                  </a:lnTo>
                  <a:lnTo>
                    <a:pt x="197364" y="351751"/>
                  </a:lnTo>
                  <a:lnTo>
                    <a:pt x="195916" y="341363"/>
                  </a:lnTo>
                  <a:lnTo>
                    <a:pt x="195268" y="332968"/>
                  </a:lnTo>
                  <a:lnTo>
                    <a:pt x="195802" y="327494"/>
                  </a:lnTo>
                  <a:lnTo>
                    <a:pt x="196155" y="314196"/>
                  </a:lnTo>
                  <a:lnTo>
                    <a:pt x="189134" y="261277"/>
                  </a:lnTo>
                  <a:lnTo>
                    <a:pt x="180652" y="223785"/>
                  </a:lnTo>
                  <a:lnTo>
                    <a:pt x="170151" y="184330"/>
                  </a:lnTo>
                  <a:lnTo>
                    <a:pt x="158588" y="145034"/>
                  </a:lnTo>
                  <a:lnTo>
                    <a:pt x="144037" y="99148"/>
                  </a:lnTo>
                  <a:lnTo>
                    <a:pt x="144264" y="97596"/>
                  </a:lnTo>
                  <a:lnTo>
                    <a:pt x="142428" y="88158"/>
                  </a:lnTo>
                  <a:lnTo>
                    <a:pt x="125685" y="13512"/>
                  </a:lnTo>
                  <a:lnTo>
                    <a:pt x="116922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550831" y="7515260"/>
              <a:ext cx="88265" cy="48260"/>
            </a:xfrm>
            <a:custGeom>
              <a:avLst/>
              <a:gdLst/>
              <a:ahLst/>
              <a:cxnLst/>
              <a:rect l="l" t="t" r="r" b="b"/>
              <a:pathLst>
                <a:path w="88264" h="48259">
                  <a:moveTo>
                    <a:pt x="5283" y="0"/>
                  </a:moveTo>
                  <a:lnTo>
                    <a:pt x="9844" y="8860"/>
                  </a:lnTo>
                  <a:lnTo>
                    <a:pt x="10133" y="14460"/>
                  </a:lnTo>
                  <a:lnTo>
                    <a:pt x="7799" y="19043"/>
                  </a:lnTo>
                  <a:lnTo>
                    <a:pt x="4495" y="24853"/>
                  </a:lnTo>
                  <a:lnTo>
                    <a:pt x="0" y="34810"/>
                  </a:lnTo>
                  <a:lnTo>
                    <a:pt x="2057" y="47942"/>
                  </a:lnTo>
                  <a:lnTo>
                    <a:pt x="88214" y="47942"/>
                  </a:lnTo>
                  <a:lnTo>
                    <a:pt x="83199" y="38678"/>
                  </a:lnTo>
                  <a:lnTo>
                    <a:pt x="73439" y="33891"/>
                  </a:lnTo>
                  <a:lnTo>
                    <a:pt x="62948" y="31402"/>
                  </a:lnTo>
                  <a:lnTo>
                    <a:pt x="55740" y="29032"/>
                  </a:lnTo>
                  <a:lnTo>
                    <a:pt x="51472" y="24285"/>
                  </a:lnTo>
                  <a:lnTo>
                    <a:pt x="46934" y="17222"/>
                  </a:lnTo>
                  <a:lnTo>
                    <a:pt x="43065" y="10381"/>
                  </a:lnTo>
                  <a:lnTo>
                    <a:pt x="41090" y="6815"/>
                  </a:lnTo>
                  <a:lnTo>
                    <a:pt x="30773" y="6815"/>
                  </a:lnTo>
                  <a:lnTo>
                    <a:pt x="20429" y="5892"/>
                  </a:lnTo>
                  <a:lnTo>
                    <a:pt x="11392" y="3598"/>
                  </a:lnTo>
                  <a:lnTo>
                    <a:pt x="5283" y="0"/>
                  </a:lnTo>
                  <a:close/>
                </a:path>
                <a:path w="88264" h="48259">
                  <a:moveTo>
                    <a:pt x="40805" y="6299"/>
                  </a:moveTo>
                  <a:lnTo>
                    <a:pt x="30773" y="6815"/>
                  </a:lnTo>
                  <a:lnTo>
                    <a:pt x="41090" y="6815"/>
                  </a:lnTo>
                  <a:lnTo>
                    <a:pt x="40805" y="6299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360530" y="7015929"/>
              <a:ext cx="146926" cy="2405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618370" y="6889023"/>
              <a:ext cx="64833" cy="906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30792" y="6997947"/>
              <a:ext cx="216535" cy="561975"/>
            </a:xfrm>
            <a:custGeom>
              <a:avLst/>
              <a:gdLst/>
              <a:ahLst/>
              <a:cxnLst/>
              <a:rect l="l" t="t" r="r" b="b"/>
              <a:pathLst>
                <a:path w="216535" h="561975">
                  <a:moveTo>
                    <a:pt x="105838" y="0"/>
                  </a:moveTo>
                  <a:lnTo>
                    <a:pt x="86346" y="13911"/>
                  </a:lnTo>
                  <a:lnTo>
                    <a:pt x="75871" y="27522"/>
                  </a:lnTo>
                  <a:lnTo>
                    <a:pt x="70832" y="48907"/>
                  </a:lnTo>
                  <a:lnTo>
                    <a:pt x="64114" y="125330"/>
                  </a:lnTo>
                  <a:lnTo>
                    <a:pt x="58397" y="184140"/>
                  </a:lnTo>
                  <a:lnTo>
                    <a:pt x="52805" y="244488"/>
                  </a:lnTo>
                  <a:lnTo>
                    <a:pt x="49641" y="288290"/>
                  </a:lnTo>
                  <a:lnTo>
                    <a:pt x="48790" y="318046"/>
                  </a:lnTo>
                  <a:lnTo>
                    <a:pt x="47444" y="320128"/>
                  </a:lnTo>
                  <a:lnTo>
                    <a:pt x="5736" y="418843"/>
                  </a:lnTo>
                  <a:lnTo>
                    <a:pt x="0" y="488472"/>
                  </a:lnTo>
                  <a:lnTo>
                    <a:pt x="3450" y="541010"/>
                  </a:lnTo>
                  <a:lnTo>
                    <a:pt x="6689" y="561784"/>
                  </a:lnTo>
                  <a:lnTo>
                    <a:pt x="18056" y="558901"/>
                  </a:lnTo>
                  <a:lnTo>
                    <a:pt x="42429" y="483804"/>
                  </a:lnTo>
                  <a:lnTo>
                    <a:pt x="57689" y="439612"/>
                  </a:lnTo>
                  <a:lnTo>
                    <a:pt x="70259" y="409081"/>
                  </a:lnTo>
                  <a:lnTo>
                    <a:pt x="91144" y="365556"/>
                  </a:lnTo>
                  <a:lnTo>
                    <a:pt x="95323" y="358228"/>
                  </a:lnTo>
                  <a:lnTo>
                    <a:pt x="98815" y="353987"/>
                  </a:lnTo>
                  <a:lnTo>
                    <a:pt x="106546" y="343160"/>
                  </a:lnTo>
                  <a:lnTo>
                    <a:pt x="130311" y="295363"/>
                  </a:lnTo>
                  <a:lnTo>
                    <a:pt x="145124" y="257131"/>
                  </a:lnTo>
                  <a:lnTo>
                    <a:pt x="159248" y="215941"/>
                  </a:lnTo>
                  <a:lnTo>
                    <a:pt x="172220" y="174555"/>
                  </a:lnTo>
                  <a:lnTo>
                    <a:pt x="183575" y="135737"/>
                  </a:lnTo>
                  <a:lnTo>
                    <a:pt x="189091" y="123121"/>
                  </a:lnTo>
                  <a:lnTo>
                    <a:pt x="216239" y="54483"/>
                  </a:lnTo>
                  <a:lnTo>
                    <a:pt x="216531" y="38366"/>
                  </a:lnTo>
                  <a:lnTo>
                    <a:pt x="185691" y="34081"/>
                  </a:lnTo>
                  <a:lnTo>
                    <a:pt x="149145" y="20702"/>
                  </a:lnTo>
                  <a:lnTo>
                    <a:pt x="118619" y="6564"/>
                  </a:lnTo>
                  <a:lnTo>
                    <a:pt x="105838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06125" y="6761344"/>
              <a:ext cx="146249" cy="1835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217766" y="7514638"/>
              <a:ext cx="88265" cy="48895"/>
            </a:xfrm>
            <a:custGeom>
              <a:avLst/>
              <a:gdLst/>
              <a:ahLst/>
              <a:cxnLst/>
              <a:rect l="l" t="t" r="r" b="b"/>
              <a:pathLst>
                <a:path w="88264" h="48895">
                  <a:moveTo>
                    <a:pt x="13957" y="0"/>
                  </a:moveTo>
                  <a:lnTo>
                    <a:pt x="13768" y="7516"/>
                  </a:lnTo>
                  <a:lnTo>
                    <a:pt x="11456" y="13490"/>
                  </a:lnTo>
                  <a:lnTo>
                    <a:pt x="8033" y="19088"/>
                  </a:lnTo>
                  <a:lnTo>
                    <a:pt x="4508" y="25476"/>
                  </a:lnTo>
                  <a:lnTo>
                    <a:pt x="0" y="35433"/>
                  </a:lnTo>
                  <a:lnTo>
                    <a:pt x="2070" y="48564"/>
                  </a:lnTo>
                  <a:lnTo>
                    <a:pt x="88226" y="48564"/>
                  </a:lnTo>
                  <a:lnTo>
                    <a:pt x="83211" y="39300"/>
                  </a:lnTo>
                  <a:lnTo>
                    <a:pt x="73452" y="34513"/>
                  </a:lnTo>
                  <a:lnTo>
                    <a:pt x="62961" y="32025"/>
                  </a:lnTo>
                  <a:lnTo>
                    <a:pt x="55753" y="29654"/>
                  </a:lnTo>
                  <a:lnTo>
                    <a:pt x="50660" y="25996"/>
                  </a:lnTo>
                  <a:lnTo>
                    <a:pt x="42329" y="12750"/>
                  </a:lnTo>
                  <a:lnTo>
                    <a:pt x="40805" y="10274"/>
                  </a:lnTo>
                  <a:lnTo>
                    <a:pt x="32123" y="10169"/>
                  </a:lnTo>
                  <a:lnTo>
                    <a:pt x="24761" y="7880"/>
                  </a:lnTo>
                  <a:lnTo>
                    <a:pt x="18709" y="4219"/>
                  </a:lnTo>
                  <a:lnTo>
                    <a:pt x="13957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336622" y="6843997"/>
              <a:ext cx="335280" cy="224154"/>
            </a:xfrm>
            <a:custGeom>
              <a:avLst/>
              <a:gdLst/>
              <a:ahLst/>
              <a:cxnLst/>
              <a:rect l="l" t="t" r="r" b="b"/>
              <a:pathLst>
                <a:path w="335279" h="224154">
                  <a:moveTo>
                    <a:pt x="279379" y="0"/>
                  </a:moveTo>
                  <a:lnTo>
                    <a:pt x="271843" y="2613"/>
                  </a:lnTo>
                  <a:lnTo>
                    <a:pt x="243562" y="9755"/>
                  </a:lnTo>
                  <a:lnTo>
                    <a:pt x="173774" y="34270"/>
                  </a:lnTo>
                  <a:lnTo>
                    <a:pt x="85059" y="80789"/>
                  </a:lnTo>
                  <a:lnTo>
                    <a:pt x="0" y="153947"/>
                  </a:lnTo>
                  <a:lnTo>
                    <a:pt x="4917" y="163858"/>
                  </a:lnTo>
                  <a:lnTo>
                    <a:pt x="26989" y="186176"/>
                  </a:lnTo>
                  <a:lnTo>
                    <a:pt x="77190" y="209775"/>
                  </a:lnTo>
                  <a:lnTo>
                    <a:pt x="166497" y="223530"/>
                  </a:lnTo>
                  <a:lnTo>
                    <a:pt x="170237" y="219430"/>
                  </a:lnTo>
                  <a:lnTo>
                    <a:pt x="178863" y="209214"/>
                  </a:lnTo>
                  <a:lnTo>
                    <a:pt x="188485" y="196001"/>
                  </a:lnTo>
                  <a:lnTo>
                    <a:pt x="195211" y="182915"/>
                  </a:lnTo>
                  <a:lnTo>
                    <a:pt x="196138" y="180109"/>
                  </a:lnTo>
                  <a:lnTo>
                    <a:pt x="199136" y="177899"/>
                  </a:lnTo>
                  <a:lnTo>
                    <a:pt x="203606" y="176121"/>
                  </a:lnTo>
                  <a:lnTo>
                    <a:pt x="214693" y="172991"/>
                  </a:lnTo>
                  <a:lnTo>
                    <a:pt x="228847" y="170688"/>
                  </a:lnTo>
                  <a:lnTo>
                    <a:pt x="273703" y="165677"/>
                  </a:lnTo>
                  <a:lnTo>
                    <a:pt x="284988" y="164016"/>
                  </a:lnTo>
                  <a:lnTo>
                    <a:pt x="323249" y="151160"/>
                  </a:lnTo>
                  <a:lnTo>
                    <a:pt x="334682" y="104473"/>
                  </a:lnTo>
                  <a:lnTo>
                    <a:pt x="332600" y="44434"/>
                  </a:lnTo>
                  <a:lnTo>
                    <a:pt x="332702" y="43201"/>
                  </a:lnTo>
                  <a:lnTo>
                    <a:pt x="296823" y="7821"/>
                  </a:lnTo>
                  <a:lnTo>
                    <a:pt x="286364" y="1134"/>
                  </a:lnTo>
                  <a:lnTo>
                    <a:pt x="279379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540227" y="6889022"/>
              <a:ext cx="58419" cy="131445"/>
            </a:xfrm>
            <a:custGeom>
              <a:avLst/>
              <a:gdLst/>
              <a:ahLst/>
              <a:cxnLst/>
              <a:rect l="l" t="t" r="r" b="b"/>
              <a:pathLst>
                <a:path w="58420" h="131445">
                  <a:moveTo>
                    <a:pt x="30289" y="0"/>
                  </a:moveTo>
                  <a:lnTo>
                    <a:pt x="24853" y="9961"/>
                  </a:lnTo>
                  <a:lnTo>
                    <a:pt x="13268" y="37488"/>
                  </a:lnTo>
                  <a:lnTo>
                    <a:pt x="2621" y="79043"/>
                  </a:lnTo>
                  <a:lnTo>
                    <a:pt x="0" y="131089"/>
                  </a:lnTo>
                  <a:lnTo>
                    <a:pt x="11092" y="127967"/>
                  </a:lnTo>
                  <a:lnTo>
                    <a:pt x="25246" y="125668"/>
                  </a:lnTo>
                  <a:lnTo>
                    <a:pt x="58292" y="122046"/>
                  </a:lnTo>
                  <a:lnTo>
                    <a:pt x="55062" y="104216"/>
                  </a:lnTo>
                  <a:lnTo>
                    <a:pt x="51068" y="85559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rgbClr val="EC7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560508" y="6874544"/>
              <a:ext cx="186055" cy="353060"/>
            </a:xfrm>
            <a:custGeom>
              <a:avLst/>
              <a:gdLst/>
              <a:ahLst/>
              <a:cxnLst/>
              <a:rect l="l" t="t" r="r" b="b"/>
              <a:pathLst>
                <a:path w="186054" h="353059">
                  <a:moveTo>
                    <a:pt x="61328" y="0"/>
                  </a:moveTo>
                  <a:lnTo>
                    <a:pt x="28430" y="3821"/>
                  </a:lnTo>
                  <a:lnTo>
                    <a:pt x="11075" y="9523"/>
                  </a:lnTo>
                  <a:lnTo>
                    <a:pt x="3515" y="21090"/>
                  </a:lnTo>
                  <a:lnTo>
                    <a:pt x="0" y="42506"/>
                  </a:lnTo>
                  <a:lnTo>
                    <a:pt x="6718" y="87520"/>
                  </a:lnTo>
                  <a:lnTo>
                    <a:pt x="26566" y="151612"/>
                  </a:lnTo>
                  <a:lnTo>
                    <a:pt x="48850" y="211342"/>
                  </a:lnTo>
                  <a:lnTo>
                    <a:pt x="85919" y="270853"/>
                  </a:lnTo>
                  <a:lnTo>
                    <a:pt x="121616" y="307393"/>
                  </a:lnTo>
                  <a:lnTo>
                    <a:pt x="154430" y="339291"/>
                  </a:lnTo>
                  <a:lnTo>
                    <a:pt x="168821" y="352945"/>
                  </a:lnTo>
                  <a:lnTo>
                    <a:pt x="185508" y="342836"/>
                  </a:lnTo>
                  <a:lnTo>
                    <a:pt x="148216" y="279806"/>
                  </a:lnTo>
                  <a:lnTo>
                    <a:pt x="128058" y="246408"/>
                  </a:lnTo>
                  <a:lnTo>
                    <a:pt x="118080" y="231494"/>
                  </a:lnTo>
                  <a:lnTo>
                    <a:pt x="111328" y="223913"/>
                  </a:lnTo>
                  <a:lnTo>
                    <a:pt x="101980" y="195718"/>
                  </a:lnTo>
                  <a:lnTo>
                    <a:pt x="92523" y="141873"/>
                  </a:lnTo>
                  <a:lnTo>
                    <a:pt x="82739" y="79735"/>
                  </a:lnTo>
                  <a:lnTo>
                    <a:pt x="72413" y="26659"/>
                  </a:lnTo>
                  <a:lnTo>
                    <a:pt x="61328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550295" y="6864647"/>
              <a:ext cx="101407" cy="81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24168" y="7197554"/>
              <a:ext cx="65405" cy="34925"/>
            </a:xfrm>
            <a:custGeom>
              <a:avLst/>
              <a:gdLst/>
              <a:ahLst/>
              <a:cxnLst/>
              <a:rect l="l" t="t" r="r" b="b"/>
              <a:pathLst>
                <a:path w="65404" h="34925">
                  <a:moveTo>
                    <a:pt x="29159" y="0"/>
                  </a:moveTo>
                  <a:lnTo>
                    <a:pt x="23760" y="549"/>
                  </a:lnTo>
                  <a:lnTo>
                    <a:pt x="18922" y="2727"/>
                  </a:lnTo>
                  <a:lnTo>
                    <a:pt x="11914" y="8329"/>
                  </a:lnTo>
                  <a:lnTo>
                    <a:pt x="0" y="19151"/>
                  </a:lnTo>
                  <a:lnTo>
                    <a:pt x="2819" y="31584"/>
                  </a:lnTo>
                  <a:lnTo>
                    <a:pt x="10401" y="34455"/>
                  </a:lnTo>
                  <a:lnTo>
                    <a:pt x="17477" y="33597"/>
                  </a:lnTo>
                  <a:lnTo>
                    <a:pt x="25757" y="28738"/>
                  </a:lnTo>
                  <a:lnTo>
                    <a:pt x="32905" y="22905"/>
                  </a:lnTo>
                  <a:lnTo>
                    <a:pt x="36588" y="19126"/>
                  </a:lnTo>
                  <a:lnTo>
                    <a:pt x="41817" y="16650"/>
                  </a:lnTo>
                  <a:lnTo>
                    <a:pt x="51730" y="13198"/>
                  </a:lnTo>
                  <a:lnTo>
                    <a:pt x="61181" y="9503"/>
                  </a:lnTo>
                  <a:lnTo>
                    <a:pt x="65024" y="6299"/>
                  </a:lnTo>
                  <a:lnTo>
                    <a:pt x="60275" y="3720"/>
                  </a:lnTo>
                  <a:lnTo>
                    <a:pt x="50049" y="1620"/>
                  </a:lnTo>
                  <a:lnTo>
                    <a:pt x="38343" y="285"/>
                  </a:lnTo>
                  <a:lnTo>
                    <a:pt x="29159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966332" y="7562852"/>
              <a:ext cx="2339340" cy="6350"/>
            </a:xfrm>
            <a:custGeom>
              <a:avLst/>
              <a:gdLst/>
              <a:ahLst/>
              <a:cxnLst/>
              <a:rect l="l" t="t" r="r" b="b"/>
              <a:pathLst>
                <a:path w="2339340" h="6350">
                  <a:moveTo>
                    <a:pt x="2337536" y="0"/>
                  </a:moveTo>
                  <a:lnTo>
                    <a:pt x="1358" y="0"/>
                  </a:lnTo>
                  <a:lnTo>
                    <a:pt x="0" y="1358"/>
                  </a:lnTo>
                  <a:lnTo>
                    <a:pt x="0" y="4851"/>
                  </a:lnTo>
                  <a:lnTo>
                    <a:pt x="1358" y="6210"/>
                  </a:lnTo>
                  <a:lnTo>
                    <a:pt x="2335885" y="6210"/>
                  </a:lnTo>
                  <a:lnTo>
                    <a:pt x="2337536" y="6210"/>
                  </a:lnTo>
                  <a:lnTo>
                    <a:pt x="2338895" y="4851"/>
                  </a:lnTo>
                  <a:lnTo>
                    <a:pt x="2338895" y="1358"/>
                  </a:lnTo>
                  <a:lnTo>
                    <a:pt x="2337536" y="0"/>
                  </a:lnTo>
                  <a:close/>
                </a:path>
              </a:pathLst>
            </a:custGeom>
            <a:solidFill>
              <a:srgbClr val="2E3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Provident </a:t>
            </a:r>
            <a:r>
              <a:rPr spc="-40" dirty="0"/>
              <a:t>Fund (PF) </a:t>
            </a:r>
            <a:r>
              <a:rPr spc="-35" dirty="0"/>
              <a:t>is </a:t>
            </a:r>
            <a:r>
              <a:rPr spc="-45" dirty="0"/>
              <a:t>mandated </a:t>
            </a:r>
            <a:r>
              <a:rPr spc="-50" dirty="0"/>
              <a:t>by </a:t>
            </a:r>
            <a:r>
              <a:rPr spc="-40" dirty="0"/>
              <a:t>the</a:t>
            </a:r>
            <a:r>
              <a:rPr spc="-160" dirty="0"/>
              <a:t> </a:t>
            </a:r>
            <a:r>
              <a:rPr spc="-50" dirty="0"/>
              <a:t>Government:</a:t>
            </a: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endParaRPr sz="1300"/>
          </a:p>
          <a:p>
            <a:pPr marL="243840">
              <a:lnSpc>
                <a:spcPct val="100000"/>
              </a:lnSpc>
            </a:pP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Employee contributes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12%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of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basic</a:t>
            </a:r>
            <a:r>
              <a:rPr sz="900" b="0" spc="-14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000000"/>
                </a:solidFill>
                <a:latin typeface="Gotham Book"/>
                <a:cs typeface="Gotham Book"/>
              </a:rPr>
              <a:t>salary.</a:t>
            </a:r>
            <a:endParaRPr sz="900">
              <a:latin typeface="Gotham Book"/>
              <a:cs typeface="Gotham Book"/>
            </a:endParaRPr>
          </a:p>
          <a:p>
            <a:pPr marL="17145">
              <a:lnSpc>
                <a:spcPct val="100000"/>
              </a:lnSpc>
              <a:spcBef>
                <a:spcPts val="40"/>
              </a:spcBef>
            </a:pPr>
            <a:endParaRPr sz="1050">
              <a:latin typeface="Gotham Book"/>
              <a:cs typeface="Gotham Book"/>
            </a:endParaRPr>
          </a:p>
          <a:p>
            <a:pPr marL="243840" marR="211454">
              <a:lnSpc>
                <a:spcPct val="111100"/>
              </a:lnSpc>
            </a:pP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HCL</a:t>
            </a:r>
            <a:r>
              <a:rPr sz="900" b="0" spc="-8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matches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the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same</a:t>
            </a:r>
            <a:r>
              <a:rPr sz="900" b="0" spc="-4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000000"/>
                </a:solidFill>
                <a:latin typeface="Gotham Book"/>
                <a:cs typeface="Gotham Book"/>
              </a:rPr>
              <a:t>rate</a:t>
            </a:r>
            <a:r>
              <a:rPr sz="900" b="0" spc="-5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of</a:t>
            </a:r>
            <a:r>
              <a:rPr sz="900" b="0" spc="-5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contribution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of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12%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(mentioned</a:t>
            </a:r>
            <a:r>
              <a:rPr sz="900" b="0" spc="-4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as</a:t>
            </a:r>
            <a:r>
              <a:rPr sz="900" b="0" spc="-4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part</a:t>
            </a:r>
            <a:r>
              <a:rPr sz="900" b="0" spc="-5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of 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CTC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in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compensation letter)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and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as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statutory provision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amount is 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distributed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as</a:t>
            </a:r>
            <a:r>
              <a:rPr sz="900" b="0" spc="-60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000000"/>
                </a:solidFill>
                <a:latin typeface="Gotham Book"/>
                <a:cs typeface="Gotham Book"/>
              </a:rPr>
              <a:t>follows:</a:t>
            </a:r>
            <a:endParaRPr sz="900">
              <a:latin typeface="Gotham Book"/>
              <a:cs typeface="Gotham Book"/>
            </a:endParaRPr>
          </a:p>
          <a:p>
            <a:pPr marL="507365" marR="93980" indent="-263525">
              <a:lnSpc>
                <a:spcPct val="120300"/>
              </a:lnSpc>
              <a:spcBef>
                <a:spcPts val="400"/>
              </a:spcBef>
              <a:buAutoNum type="alphaUcParenR"/>
              <a:tabLst>
                <a:tab pos="501015" algn="l"/>
              </a:tabLst>
            </a:pP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For domestic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employees </a:t>
            </a:r>
            <a:r>
              <a:rPr sz="900" b="0" dirty="0">
                <a:solidFill>
                  <a:srgbClr val="000000"/>
                </a:solidFill>
                <a:latin typeface="Gotham Book"/>
                <a:cs typeface="Gotham Book"/>
              </a:rPr>
              <a:t>–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8.33%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of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basic pay subject to maximum of  </a:t>
            </a:r>
            <a:r>
              <a:rPr sz="900" b="0" spc="-30" dirty="0">
                <a:solidFill>
                  <a:srgbClr val="000000"/>
                </a:solidFill>
                <a:latin typeface="Gotham Book"/>
                <a:cs typeface="Gotham Book"/>
              </a:rPr>
              <a:t>Rs.1250/-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is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contributed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to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Employee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Pension Scheme (EPS) is  deposited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with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Regional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PF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Oﬃce,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Gurgaon for </a:t>
            </a:r>
            <a:r>
              <a:rPr sz="900" b="0" spc="-40" dirty="0">
                <a:solidFill>
                  <a:srgbClr val="000000"/>
                </a:solidFill>
                <a:latin typeface="Gotham Book"/>
                <a:cs typeface="Gotham Book"/>
              </a:rPr>
              <a:t>HCLT </a:t>
            </a:r>
            <a:r>
              <a:rPr sz="900" b="0" dirty="0">
                <a:solidFill>
                  <a:srgbClr val="000000"/>
                </a:solidFill>
                <a:latin typeface="Gotham Book"/>
                <a:cs typeface="Gotham Book"/>
              </a:rPr>
              <a:t>&amp;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Dwarka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Delhi  for Comnet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employees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on </a:t>
            </a:r>
            <a:r>
              <a:rPr sz="900" b="0" dirty="0">
                <a:solidFill>
                  <a:srgbClr val="000000"/>
                </a:solidFill>
                <a:latin typeface="Gotham Book"/>
                <a:cs typeface="Gotham Book"/>
              </a:rPr>
              <a:t>a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monthly basis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as </a:t>
            </a:r>
            <a:r>
              <a:rPr sz="900" b="0" spc="-15" dirty="0">
                <a:solidFill>
                  <a:srgbClr val="000000"/>
                </a:solidFill>
                <a:latin typeface="Gotham Book"/>
                <a:cs typeface="Gotham Book"/>
              </a:rPr>
              <a:t>per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requirement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of 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Employees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Pension Scheme,</a:t>
            </a:r>
            <a:r>
              <a:rPr sz="900" b="0" spc="-114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000000"/>
                </a:solidFill>
                <a:latin typeface="Gotham Book"/>
                <a:cs typeface="Gotham Book"/>
              </a:rPr>
              <a:t>1995s</a:t>
            </a:r>
            <a:endParaRPr sz="900">
              <a:latin typeface="Gotham Book"/>
              <a:cs typeface="Gotham Book"/>
            </a:endParaRPr>
          </a:p>
          <a:p>
            <a:pPr marL="507365" marR="5080" lvl="1">
              <a:lnSpc>
                <a:spcPct val="120300"/>
              </a:lnSpc>
              <a:spcBef>
                <a:spcPts val="800"/>
              </a:spcBef>
              <a:buAutoNum type="arabicPeriod"/>
              <a:tabLst>
                <a:tab pos="599440" algn="l"/>
              </a:tabLst>
            </a:pPr>
            <a:r>
              <a:rPr sz="900" b="0" spc="-25" dirty="0">
                <a:latin typeface="Gotham Book"/>
                <a:cs typeface="Gotham Book"/>
              </a:rPr>
              <a:t>Diﬀerential between </a:t>
            </a:r>
            <a:r>
              <a:rPr sz="900" b="0" spc="-15" dirty="0">
                <a:latin typeface="Gotham Book"/>
                <a:cs typeface="Gotham Book"/>
              </a:rPr>
              <a:t>12% </a:t>
            </a:r>
            <a:r>
              <a:rPr sz="900" b="0" spc="-20" dirty="0">
                <a:latin typeface="Gotham Book"/>
                <a:cs typeface="Gotham Book"/>
              </a:rPr>
              <a:t>minus 8.33% </a:t>
            </a:r>
            <a:r>
              <a:rPr sz="900" b="0" spc="-10" dirty="0">
                <a:latin typeface="Gotham Book"/>
                <a:cs typeface="Gotham Book"/>
              </a:rPr>
              <a:t>of </a:t>
            </a:r>
            <a:r>
              <a:rPr sz="900" b="0" spc="-20" dirty="0">
                <a:latin typeface="Gotham Book"/>
                <a:cs typeface="Gotham Book"/>
              </a:rPr>
              <a:t>basic </a:t>
            </a:r>
            <a:r>
              <a:rPr sz="900" b="0" spc="-10" dirty="0">
                <a:latin typeface="Gotham Book"/>
                <a:cs typeface="Gotham Book"/>
              </a:rPr>
              <a:t>or </a:t>
            </a:r>
            <a:r>
              <a:rPr sz="900" b="0" spc="-15" dirty="0">
                <a:latin typeface="Gotham Book"/>
                <a:cs typeface="Gotham Book"/>
              </a:rPr>
              <a:t>INR </a:t>
            </a:r>
            <a:r>
              <a:rPr sz="900" b="0" spc="-25" dirty="0">
                <a:latin typeface="Gotham Book"/>
                <a:cs typeface="Gotham Book"/>
              </a:rPr>
              <a:t>1250/-  (whichever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higher)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credited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to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employees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account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and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visible  </a:t>
            </a:r>
            <a:r>
              <a:rPr sz="900" b="0" spc="-10" dirty="0">
                <a:latin typeface="Gotham Book"/>
                <a:cs typeface="Gotham Book"/>
              </a:rPr>
              <a:t>in PF </a:t>
            </a:r>
            <a:r>
              <a:rPr sz="900" b="0" spc="-25" dirty="0">
                <a:latin typeface="Gotham Book"/>
                <a:cs typeface="Gotham Book"/>
              </a:rPr>
              <a:t>Statement </a:t>
            </a:r>
            <a:r>
              <a:rPr sz="900" b="0" spc="-10" dirty="0">
                <a:latin typeface="Gotham Book"/>
                <a:cs typeface="Gotham Book"/>
              </a:rPr>
              <a:t>in </a:t>
            </a:r>
            <a:r>
              <a:rPr sz="900" b="0" spc="-20" dirty="0">
                <a:latin typeface="Gotham Book"/>
                <a:cs typeface="Gotham Book"/>
              </a:rPr>
              <a:t>ESS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18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myhcl</a:t>
            </a:r>
            <a:endParaRPr sz="900">
              <a:latin typeface="Gotham Book"/>
              <a:cs typeface="Gotham Book"/>
            </a:endParaRPr>
          </a:p>
          <a:p>
            <a:pPr marL="711200" lvl="2" indent="-81915">
              <a:lnSpc>
                <a:spcPct val="100000"/>
              </a:lnSpc>
              <a:spcBef>
                <a:spcPts val="620"/>
              </a:spcBef>
              <a:buAutoNum type="romanLcPeriod"/>
              <a:tabLst>
                <a:tab pos="711835" algn="l"/>
              </a:tabLst>
            </a:pP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Statement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will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show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your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UAN,</a:t>
            </a:r>
            <a:r>
              <a:rPr sz="900" b="0" spc="-7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Number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dirty="0">
                <a:latin typeface="Gotham Book"/>
                <a:cs typeface="Gotham Book"/>
              </a:rPr>
              <a:t>&amp;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Pension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Number</a:t>
            </a:r>
            <a:endParaRPr sz="900">
              <a:latin typeface="Gotham Book"/>
              <a:cs typeface="Gotham Book"/>
            </a:endParaRPr>
          </a:p>
          <a:p>
            <a:pPr marL="738505" lvl="2" indent="-109220">
              <a:lnSpc>
                <a:spcPct val="100000"/>
              </a:lnSpc>
              <a:spcBef>
                <a:spcPts val="620"/>
              </a:spcBef>
              <a:buAutoNum type="romanLcPeriod"/>
              <a:tabLst>
                <a:tab pos="739140" algn="l"/>
              </a:tabLst>
            </a:pPr>
            <a:r>
              <a:rPr sz="900" b="0" spc="-20" dirty="0">
                <a:latin typeface="Gotham Book"/>
                <a:cs typeface="Gotham Book"/>
              </a:rPr>
              <a:t>For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new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employees,</a:t>
            </a:r>
            <a:r>
              <a:rPr sz="900" b="0" spc="-7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statement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will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be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visible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after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60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days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of</a:t>
            </a:r>
            <a:endParaRPr sz="900">
              <a:latin typeface="Gotham Book"/>
              <a:cs typeface="Gotham Book"/>
            </a:endParaRPr>
          </a:p>
          <a:p>
            <a:pPr marL="748665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joining </a:t>
            </a:r>
            <a:r>
              <a:rPr sz="900" b="0" spc="-10" dirty="0">
                <a:solidFill>
                  <a:srgbClr val="000000"/>
                </a:solidFill>
                <a:latin typeface="Gotham Book"/>
                <a:cs typeface="Gotham Book"/>
              </a:rPr>
              <a:t>in</a:t>
            </a:r>
            <a:r>
              <a:rPr sz="900" b="0" spc="-65" dirty="0">
                <a:solidFill>
                  <a:srgbClr val="000000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000000"/>
                </a:solidFill>
                <a:latin typeface="Gotham Book"/>
                <a:cs typeface="Gotham Book"/>
              </a:rPr>
              <a:t>ESS</a:t>
            </a:r>
            <a:endParaRPr sz="900">
              <a:latin typeface="Gotham Book"/>
              <a:cs typeface="Gotham Book"/>
            </a:endParaRPr>
          </a:p>
          <a:p>
            <a:pPr marL="628650" marR="55880" lvl="1" indent="-115570">
              <a:lnSpc>
                <a:spcPct val="120300"/>
              </a:lnSpc>
              <a:spcBef>
                <a:spcPts val="400"/>
              </a:spcBef>
              <a:buAutoNum type="arabicPeriod" startAt="2"/>
              <a:tabLst>
                <a:tab pos="633730" algn="l"/>
              </a:tabLst>
            </a:pPr>
            <a:r>
              <a:rPr sz="900" b="0" spc="-20" dirty="0">
                <a:latin typeface="Gotham Book"/>
                <a:cs typeface="Gotham Book"/>
              </a:rPr>
              <a:t>Pension </a:t>
            </a:r>
            <a:r>
              <a:rPr sz="900" b="0" spc="-25" dirty="0">
                <a:latin typeface="Gotham Book"/>
                <a:cs typeface="Gotham Book"/>
              </a:rPr>
              <a:t>account </a:t>
            </a:r>
            <a:r>
              <a:rPr sz="900" b="0" spc="-10" dirty="0">
                <a:latin typeface="Gotham Book"/>
                <a:cs typeface="Gotham Book"/>
              </a:rPr>
              <a:t>is </a:t>
            </a:r>
            <a:r>
              <a:rPr sz="900" b="0" spc="-20" dirty="0">
                <a:latin typeface="Gotham Book"/>
                <a:cs typeface="Gotham Book"/>
              </a:rPr>
              <a:t>maintained </a:t>
            </a:r>
            <a:r>
              <a:rPr sz="900" b="0" spc="-25" dirty="0">
                <a:latin typeface="Gotham Book"/>
                <a:cs typeface="Gotham Book"/>
              </a:rPr>
              <a:t>by </a:t>
            </a:r>
            <a:r>
              <a:rPr sz="900" b="0" spc="-20" dirty="0">
                <a:latin typeface="Gotham Book"/>
                <a:cs typeface="Gotham Book"/>
              </a:rPr>
              <a:t>Regional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0" dirty="0">
                <a:latin typeface="Gotham Book"/>
                <a:cs typeface="Gotham Book"/>
              </a:rPr>
              <a:t>Oﬃce </a:t>
            </a:r>
            <a:r>
              <a:rPr sz="900" b="0" dirty="0">
                <a:latin typeface="Gotham Book"/>
                <a:cs typeface="Gotham Book"/>
              </a:rPr>
              <a:t>&amp; </a:t>
            </a:r>
            <a:r>
              <a:rPr sz="900" b="0" spc="-25" dirty="0">
                <a:latin typeface="Gotham Book"/>
                <a:cs typeface="Gotham Book"/>
              </a:rPr>
              <a:t>they </a:t>
            </a:r>
            <a:r>
              <a:rPr sz="900" b="0" spc="-10" dirty="0">
                <a:latin typeface="Gotham Book"/>
                <a:cs typeface="Gotham Book"/>
              </a:rPr>
              <a:t>do </a:t>
            </a:r>
            <a:r>
              <a:rPr sz="900" b="0" spc="-20" dirty="0">
                <a:latin typeface="Gotham Book"/>
                <a:cs typeface="Gotham Book"/>
              </a:rPr>
              <a:t>not  issue any </a:t>
            </a:r>
            <a:r>
              <a:rPr sz="900" b="0" spc="-25" dirty="0">
                <a:latin typeface="Gotham Book"/>
                <a:cs typeface="Gotham Book"/>
              </a:rPr>
              <a:t>separate </a:t>
            </a:r>
            <a:r>
              <a:rPr sz="900" b="0" spc="-20" dirty="0">
                <a:latin typeface="Gotham Book"/>
                <a:cs typeface="Gotham Book"/>
              </a:rPr>
              <a:t>Pension </a:t>
            </a:r>
            <a:r>
              <a:rPr sz="900" b="0" spc="-25" dirty="0">
                <a:latin typeface="Gotham Book"/>
                <a:cs typeface="Gotham Book"/>
              </a:rPr>
              <a:t>statement. Diﬀerential </a:t>
            </a:r>
            <a:r>
              <a:rPr sz="900" b="0" spc="-10" dirty="0">
                <a:latin typeface="Gotham Book"/>
                <a:cs typeface="Gotham Book"/>
              </a:rPr>
              <a:t>of </a:t>
            </a:r>
            <a:r>
              <a:rPr sz="900" b="0" spc="-25" dirty="0">
                <a:latin typeface="Gotham Book"/>
                <a:cs typeface="Gotham Book"/>
              </a:rPr>
              <a:t>Employees </a:t>
            </a:r>
            <a:r>
              <a:rPr sz="900" b="0" spc="-20" dirty="0">
                <a:latin typeface="Gotham Book"/>
                <a:cs typeface="Gotham Book"/>
              </a:rPr>
              <a:t>and  </a:t>
            </a:r>
            <a:r>
              <a:rPr sz="900" b="0" spc="-25" dirty="0">
                <a:latin typeface="Gotham Book"/>
                <a:cs typeface="Gotham Book"/>
              </a:rPr>
              <a:t>Employer </a:t>
            </a:r>
            <a:r>
              <a:rPr sz="900" b="0" spc="-20" dirty="0">
                <a:latin typeface="Gotham Book"/>
                <a:cs typeface="Gotham Book"/>
              </a:rPr>
              <a:t>share </a:t>
            </a:r>
            <a:r>
              <a:rPr sz="900" b="0" spc="-10" dirty="0">
                <a:latin typeface="Gotham Book"/>
                <a:cs typeface="Gotham Book"/>
              </a:rPr>
              <a:t>of </a:t>
            </a:r>
            <a:r>
              <a:rPr sz="900" b="0" spc="-20" dirty="0">
                <a:latin typeface="Gotham Book"/>
                <a:cs typeface="Gotham Book"/>
              </a:rPr>
              <a:t>contribution </a:t>
            </a:r>
            <a:r>
              <a:rPr sz="900" b="0" spc="-10" dirty="0">
                <a:latin typeface="Gotham Book"/>
                <a:cs typeface="Gotham Book"/>
              </a:rPr>
              <a:t>in </a:t>
            </a:r>
            <a:r>
              <a:rPr sz="900" b="0" spc="-20" dirty="0">
                <a:latin typeface="Gotham Book"/>
                <a:cs typeface="Gotham Book"/>
              </a:rPr>
              <a:t>online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5" dirty="0">
                <a:latin typeface="Gotham Book"/>
                <a:cs typeface="Gotham Book"/>
              </a:rPr>
              <a:t>statement </a:t>
            </a:r>
            <a:r>
              <a:rPr sz="900" b="0" spc="-10" dirty="0">
                <a:latin typeface="Gotham Book"/>
                <a:cs typeface="Gotham Book"/>
              </a:rPr>
              <a:t>in </a:t>
            </a:r>
            <a:r>
              <a:rPr sz="900" b="0" spc="-20" dirty="0">
                <a:latin typeface="Gotham Book"/>
                <a:cs typeface="Gotham Book"/>
              </a:rPr>
              <a:t>ESS is  otherwise monthly pension amount being </a:t>
            </a:r>
            <a:r>
              <a:rPr sz="900" b="0" spc="-25" dirty="0">
                <a:latin typeface="Gotham Book"/>
                <a:cs typeface="Gotham Book"/>
              </a:rPr>
              <a:t>remitted </a:t>
            </a:r>
            <a:r>
              <a:rPr sz="900" b="0" spc="-20" dirty="0">
                <a:latin typeface="Gotham Book"/>
                <a:cs typeface="Gotham Book"/>
              </a:rPr>
              <a:t>to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5" dirty="0">
                <a:latin typeface="Gotham Book"/>
                <a:cs typeface="Gotham Book"/>
              </a:rPr>
              <a:t>oﬃce. </a:t>
            </a:r>
            <a:r>
              <a:rPr sz="900" b="0" spc="-20" dirty="0">
                <a:latin typeface="Gotham Book"/>
                <a:cs typeface="Gotham Book"/>
              </a:rPr>
              <a:t>If  </a:t>
            </a:r>
            <a:r>
              <a:rPr sz="900" b="0" spc="-25" dirty="0">
                <a:latin typeface="Gotham Book"/>
                <a:cs typeface="Gotham Book"/>
              </a:rPr>
              <a:t>you </a:t>
            </a:r>
            <a:r>
              <a:rPr sz="900" b="0" spc="-30" dirty="0">
                <a:latin typeface="Gotham Book"/>
                <a:cs typeface="Gotham Book"/>
              </a:rPr>
              <a:t>have </a:t>
            </a:r>
            <a:r>
              <a:rPr sz="900" b="0" spc="-20" dirty="0">
                <a:latin typeface="Gotham Book"/>
                <a:cs typeface="Gotham Book"/>
              </a:rPr>
              <a:t>Pension </a:t>
            </a:r>
            <a:r>
              <a:rPr sz="900" b="0" spc="-25" dirty="0">
                <a:latin typeface="Gotham Book"/>
                <a:cs typeface="Gotham Book"/>
              </a:rPr>
              <a:t>related </a:t>
            </a:r>
            <a:r>
              <a:rPr sz="900" b="0" spc="-20" dirty="0">
                <a:latin typeface="Gotham Book"/>
                <a:cs typeface="Gotham Book"/>
              </a:rPr>
              <a:t>query </a:t>
            </a:r>
            <a:r>
              <a:rPr sz="900" b="0" spc="-15" dirty="0">
                <a:latin typeface="Gotham Book"/>
                <a:cs typeface="Gotham Book"/>
              </a:rPr>
              <a:t>then </a:t>
            </a:r>
            <a:r>
              <a:rPr sz="900" b="0" spc="-25" dirty="0">
                <a:latin typeface="Gotham Book"/>
                <a:cs typeface="Gotham Book"/>
              </a:rPr>
              <a:t>raise Grievance </a:t>
            </a:r>
            <a:r>
              <a:rPr sz="900" b="0" spc="-10" dirty="0">
                <a:latin typeface="Gotham Book"/>
                <a:cs typeface="Gotham Book"/>
              </a:rPr>
              <a:t>in </a:t>
            </a:r>
            <a:r>
              <a:rPr sz="900" b="0" spc="-20" dirty="0">
                <a:latin typeface="Gotham Book"/>
                <a:cs typeface="Gotham Book"/>
              </a:rPr>
              <a:t>EPFO portal  which </a:t>
            </a:r>
            <a:r>
              <a:rPr sz="900" b="0" spc="-15" dirty="0">
                <a:latin typeface="Gotham Book"/>
                <a:cs typeface="Gotham Book"/>
              </a:rPr>
              <a:t>will </a:t>
            </a:r>
            <a:r>
              <a:rPr sz="900" b="0" spc="-10" dirty="0">
                <a:latin typeface="Gotham Book"/>
                <a:cs typeface="Gotham Book"/>
              </a:rPr>
              <a:t>be </a:t>
            </a:r>
            <a:r>
              <a:rPr sz="900" b="0" spc="-20" dirty="0">
                <a:latin typeface="Gotham Book"/>
                <a:cs typeface="Gotham Book"/>
              </a:rPr>
              <a:t>directly responded </a:t>
            </a:r>
            <a:r>
              <a:rPr sz="900" b="0" spc="-25" dirty="0">
                <a:latin typeface="Gotham Book"/>
                <a:cs typeface="Gotham Book"/>
              </a:rPr>
              <a:t>by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5" dirty="0">
                <a:latin typeface="Gotham Book"/>
                <a:cs typeface="Gotham Book"/>
              </a:rPr>
              <a:t>oﬃce. </a:t>
            </a:r>
            <a:r>
              <a:rPr sz="900" b="0" spc="-20" dirty="0">
                <a:latin typeface="Gotham Book"/>
                <a:cs typeface="Gotham Book"/>
              </a:rPr>
              <a:t>Kindly </a:t>
            </a:r>
            <a:r>
              <a:rPr sz="900" b="0" spc="-10" dirty="0">
                <a:latin typeface="Gotham Book"/>
                <a:cs typeface="Gotham Book"/>
              </a:rPr>
              <a:t>do </a:t>
            </a:r>
            <a:r>
              <a:rPr sz="900" b="0" spc="-15" dirty="0">
                <a:latin typeface="Gotham Book"/>
                <a:cs typeface="Gotham Book"/>
              </a:rPr>
              <a:t>not </a:t>
            </a:r>
            <a:r>
              <a:rPr sz="900" b="0" spc="-20" dirty="0">
                <a:latin typeface="Gotham Book"/>
                <a:cs typeface="Gotham Book"/>
              </a:rPr>
              <a:t>mark  any pension </a:t>
            </a:r>
            <a:r>
              <a:rPr sz="900" b="0" spc="-25" dirty="0">
                <a:latin typeface="Gotham Book"/>
                <a:cs typeface="Gotham Book"/>
              </a:rPr>
              <a:t>related statement </a:t>
            </a:r>
            <a:r>
              <a:rPr sz="900" b="0" spc="-20" dirty="0">
                <a:latin typeface="Gotham Book"/>
                <a:cs typeface="Gotham Book"/>
              </a:rPr>
              <a:t>query to </a:t>
            </a:r>
            <a:r>
              <a:rPr sz="900" b="0" spc="-40" dirty="0">
                <a:latin typeface="Gotham Book"/>
                <a:cs typeface="Gotham Book"/>
              </a:rPr>
              <a:t>HCLT </a:t>
            </a:r>
            <a:r>
              <a:rPr sz="900" b="0" spc="-10" dirty="0">
                <a:latin typeface="Gotham Book"/>
                <a:cs typeface="Gotham Book"/>
              </a:rPr>
              <a:t>as </a:t>
            </a:r>
            <a:r>
              <a:rPr sz="900" b="0" dirty="0">
                <a:latin typeface="Gotham Book"/>
                <a:cs typeface="Gotham Book"/>
              </a:rPr>
              <a:t>- </a:t>
            </a:r>
            <a:r>
              <a:rPr sz="900" b="0" spc="-15" dirty="0">
                <a:latin typeface="Gotham Book"/>
                <a:cs typeface="Gotham Book"/>
              </a:rPr>
              <a:t>HCL has </a:t>
            </a:r>
            <a:r>
              <a:rPr sz="900" b="0" spc="-20" dirty="0">
                <a:latin typeface="Gotham Book"/>
                <a:cs typeface="Gotham Book"/>
              </a:rPr>
              <a:t>no  </a:t>
            </a:r>
            <a:r>
              <a:rPr sz="900" b="0" spc="-25" dirty="0">
                <a:latin typeface="Gotham Book"/>
                <a:cs typeface="Gotham Book"/>
              </a:rPr>
              <a:t>control </a:t>
            </a:r>
            <a:r>
              <a:rPr sz="900" b="0" spc="-30" dirty="0">
                <a:latin typeface="Gotham Book"/>
                <a:cs typeface="Gotham Book"/>
              </a:rPr>
              <a:t>over </a:t>
            </a:r>
            <a:r>
              <a:rPr sz="900" b="0" spc="-15" dirty="0">
                <a:latin typeface="Gotham Book"/>
                <a:cs typeface="Gotham Book"/>
              </a:rPr>
              <a:t>the </a:t>
            </a:r>
            <a:r>
              <a:rPr sz="900" b="0" spc="-25" dirty="0">
                <a:latin typeface="Gotham Book"/>
                <a:cs typeface="Gotham Book"/>
              </a:rPr>
              <a:t>working </a:t>
            </a:r>
            <a:r>
              <a:rPr sz="900" b="0" spc="-10" dirty="0">
                <a:latin typeface="Gotham Book"/>
                <a:cs typeface="Gotham Book"/>
              </a:rPr>
              <a:t>of </a:t>
            </a:r>
            <a:r>
              <a:rPr sz="900" b="0" spc="-20" dirty="0">
                <a:latin typeface="Gotham Book"/>
                <a:cs typeface="Gotham Book"/>
              </a:rPr>
              <a:t>RPFC, hence cannot </a:t>
            </a:r>
            <a:r>
              <a:rPr sz="900" b="0" spc="-25" dirty="0">
                <a:latin typeface="Gotham Book"/>
                <a:cs typeface="Gotham Book"/>
              </a:rPr>
              <a:t>make available  statements </a:t>
            </a:r>
            <a:r>
              <a:rPr sz="900" b="0" spc="-10" dirty="0">
                <a:latin typeface="Gotham Book"/>
                <a:cs typeface="Gotham Book"/>
              </a:rPr>
              <a:t>on </a:t>
            </a:r>
            <a:r>
              <a:rPr sz="900" b="0" spc="-20" dirty="0">
                <a:latin typeface="Gotham Book"/>
                <a:cs typeface="Gotham Book"/>
              </a:rPr>
              <a:t>pension that </a:t>
            </a:r>
            <a:r>
              <a:rPr sz="900" b="0" spc="-10" dirty="0">
                <a:latin typeface="Gotham Book"/>
                <a:cs typeface="Gotham Book"/>
              </a:rPr>
              <a:t>is </a:t>
            </a:r>
            <a:r>
              <a:rPr sz="900" b="0" spc="-20" dirty="0">
                <a:latin typeface="Gotham Book"/>
                <a:cs typeface="Gotham Book"/>
              </a:rPr>
              <a:t>deposited </a:t>
            </a:r>
            <a:r>
              <a:rPr sz="900" b="0" spc="-15" dirty="0">
                <a:latin typeface="Gotham Book"/>
                <a:cs typeface="Gotham Book"/>
              </a:rPr>
              <a:t>with</a:t>
            </a:r>
            <a:r>
              <a:rPr sz="900" b="0" spc="-19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RPFC.</a:t>
            </a:r>
            <a:endParaRPr sz="900">
              <a:latin typeface="Gotham Book"/>
              <a:cs typeface="Gotham Book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0" y="3"/>
            <a:ext cx="6141720" cy="8427720"/>
            <a:chOff x="0" y="3"/>
            <a:chExt cx="6141720" cy="8427720"/>
          </a:xfrm>
        </p:grpSpPr>
        <p:sp>
          <p:nvSpPr>
            <p:cNvPr id="114" name="object 114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035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360" y="7946021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61"/>
                </a:moveTo>
                <a:lnTo>
                  <a:pt x="1870163" y="61061"/>
                </a:lnTo>
                <a:lnTo>
                  <a:pt x="1870163" y="0"/>
                </a:lnTo>
                <a:lnTo>
                  <a:pt x="0" y="0"/>
                </a:lnTo>
                <a:lnTo>
                  <a:pt x="0" y="61061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7360" y="417562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36"/>
                </a:moveTo>
                <a:lnTo>
                  <a:pt x="1870163" y="61036"/>
                </a:lnTo>
                <a:lnTo>
                  <a:pt x="1870163" y="0"/>
                </a:lnTo>
                <a:lnTo>
                  <a:pt x="0" y="0"/>
                </a:lnTo>
                <a:lnTo>
                  <a:pt x="0" y="61036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7347" y="417562"/>
            <a:ext cx="5509260" cy="7589520"/>
            <a:chOff x="317347" y="417562"/>
            <a:chExt cx="5509260" cy="7589520"/>
          </a:xfrm>
        </p:grpSpPr>
        <p:sp>
          <p:nvSpPr>
            <p:cNvPr id="5" name="object 5"/>
            <p:cNvSpPr/>
            <p:nvPr/>
          </p:nvSpPr>
          <p:spPr>
            <a:xfrm>
              <a:off x="4839284" y="417562"/>
              <a:ext cx="987425" cy="61594"/>
            </a:xfrm>
            <a:custGeom>
              <a:avLst/>
              <a:gdLst/>
              <a:ahLst/>
              <a:cxnLst/>
              <a:rect l="l" t="t" r="r" b="b"/>
              <a:pathLst>
                <a:path w="987425" h="61595">
                  <a:moveTo>
                    <a:pt x="0" y="61036"/>
                  </a:moveTo>
                  <a:lnTo>
                    <a:pt x="986993" y="61036"/>
                  </a:lnTo>
                  <a:lnTo>
                    <a:pt x="986993" y="0"/>
                  </a:lnTo>
                  <a:lnTo>
                    <a:pt x="0" y="0"/>
                  </a:lnTo>
                  <a:lnTo>
                    <a:pt x="0" y="61036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347" y="417562"/>
              <a:ext cx="5508929" cy="7589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03098" y="415644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0"/>
                </a:moveTo>
                <a:lnTo>
                  <a:pt x="0" y="3809"/>
                </a:lnTo>
                <a:lnTo>
                  <a:pt x="59535" y="3809"/>
                </a:lnTo>
                <a:lnTo>
                  <a:pt x="595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098" y="8005165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0"/>
                </a:moveTo>
                <a:lnTo>
                  <a:pt x="0" y="3810"/>
                </a:lnTo>
                <a:lnTo>
                  <a:pt x="59535" y="3810"/>
                </a:lnTo>
                <a:lnTo>
                  <a:pt x="5953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360" y="415650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3809"/>
                </a:moveTo>
                <a:lnTo>
                  <a:pt x="59247" y="3809"/>
                </a:lnTo>
                <a:lnTo>
                  <a:pt x="59247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9360" y="8005165"/>
            <a:ext cx="59690" cy="3810"/>
          </a:xfrm>
          <a:custGeom>
            <a:avLst/>
            <a:gdLst/>
            <a:ahLst/>
            <a:cxnLst/>
            <a:rect l="l" t="t" r="r" b="b"/>
            <a:pathLst>
              <a:path w="59689" h="3809">
                <a:moveTo>
                  <a:pt x="0" y="3810"/>
                </a:moveTo>
                <a:lnTo>
                  <a:pt x="59247" y="3810"/>
                </a:lnTo>
                <a:lnTo>
                  <a:pt x="59247" y="0"/>
                </a:lnTo>
                <a:lnTo>
                  <a:pt x="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575" y="7367092"/>
            <a:ext cx="375920" cy="546100"/>
          </a:xfrm>
          <a:custGeom>
            <a:avLst/>
            <a:gdLst/>
            <a:ahLst/>
            <a:cxnLst/>
            <a:rect l="l" t="t" r="r" b="b"/>
            <a:pathLst>
              <a:path w="375920" h="546100">
                <a:moveTo>
                  <a:pt x="9944" y="106832"/>
                </a:moveTo>
                <a:lnTo>
                  <a:pt x="7721" y="104622"/>
                </a:lnTo>
                <a:lnTo>
                  <a:pt x="2222" y="104622"/>
                </a:lnTo>
                <a:lnTo>
                  <a:pt x="0" y="106832"/>
                </a:lnTo>
                <a:lnTo>
                  <a:pt x="0" y="439229"/>
                </a:lnTo>
                <a:lnTo>
                  <a:pt x="2222" y="441452"/>
                </a:lnTo>
                <a:lnTo>
                  <a:pt x="4965" y="441452"/>
                </a:lnTo>
                <a:lnTo>
                  <a:pt x="7721" y="441452"/>
                </a:lnTo>
                <a:lnTo>
                  <a:pt x="9944" y="439229"/>
                </a:lnTo>
                <a:lnTo>
                  <a:pt x="9944" y="106832"/>
                </a:lnTo>
                <a:close/>
              </a:path>
              <a:path w="375920" h="546100">
                <a:moveTo>
                  <a:pt x="62242" y="54533"/>
                </a:moveTo>
                <a:lnTo>
                  <a:pt x="60020" y="52311"/>
                </a:lnTo>
                <a:lnTo>
                  <a:pt x="54521" y="52311"/>
                </a:lnTo>
                <a:lnTo>
                  <a:pt x="52298" y="54533"/>
                </a:lnTo>
                <a:lnTo>
                  <a:pt x="52298" y="491528"/>
                </a:lnTo>
                <a:lnTo>
                  <a:pt x="54521" y="493750"/>
                </a:lnTo>
                <a:lnTo>
                  <a:pt x="57277" y="493750"/>
                </a:lnTo>
                <a:lnTo>
                  <a:pt x="60020" y="493750"/>
                </a:lnTo>
                <a:lnTo>
                  <a:pt x="62242" y="491528"/>
                </a:lnTo>
                <a:lnTo>
                  <a:pt x="62242" y="54533"/>
                </a:lnTo>
                <a:close/>
              </a:path>
              <a:path w="375920" h="546100">
                <a:moveTo>
                  <a:pt x="114541" y="2222"/>
                </a:moveTo>
                <a:lnTo>
                  <a:pt x="112318" y="0"/>
                </a:lnTo>
                <a:lnTo>
                  <a:pt x="106819" y="0"/>
                </a:lnTo>
                <a:lnTo>
                  <a:pt x="104597" y="2222"/>
                </a:lnTo>
                <a:lnTo>
                  <a:pt x="104597" y="543814"/>
                </a:lnTo>
                <a:lnTo>
                  <a:pt x="106819" y="546036"/>
                </a:lnTo>
                <a:lnTo>
                  <a:pt x="109562" y="546036"/>
                </a:lnTo>
                <a:lnTo>
                  <a:pt x="112318" y="546036"/>
                </a:lnTo>
                <a:lnTo>
                  <a:pt x="114541" y="543814"/>
                </a:lnTo>
                <a:lnTo>
                  <a:pt x="114541" y="2222"/>
                </a:lnTo>
                <a:close/>
              </a:path>
              <a:path w="375920" h="546100">
                <a:moveTo>
                  <a:pt x="166992" y="54698"/>
                </a:moveTo>
                <a:lnTo>
                  <a:pt x="164769" y="52476"/>
                </a:lnTo>
                <a:lnTo>
                  <a:pt x="159270" y="52476"/>
                </a:lnTo>
                <a:lnTo>
                  <a:pt x="157048" y="54698"/>
                </a:lnTo>
                <a:lnTo>
                  <a:pt x="157048" y="491375"/>
                </a:lnTo>
                <a:lnTo>
                  <a:pt x="159270" y="493598"/>
                </a:lnTo>
                <a:lnTo>
                  <a:pt x="162013" y="493598"/>
                </a:lnTo>
                <a:lnTo>
                  <a:pt x="164769" y="493598"/>
                </a:lnTo>
                <a:lnTo>
                  <a:pt x="166992" y="491375"/>
                </a:lnTo>
                <a:lnTo>
                  <a:pt x="166992" y="54698"/>
                </a:lnTo>
                <a:close/>
              </a:path>
              <a:path w="375920" h="546100">
                <a:moveTo>
                  <a:pt x="219278" y="106984"/>
                </a:moveTo>
                <a:lnTo>
                  <a:pt x="217055" y="104762"/>
                </a:lnTo>
                <a:lnTo>
                  <a:pt x="211569" y="104762"/>
                </a:lnTo>
                <a:lnTo>
                  <a:pt x="209346" y="106984"/>
                </a:lnTo>
                <a:lnTo>
                  <a:pt x="209346" y="439077"/>
                </a:lnTo>
                <a:lnTo>
                  <a:pt x="211569" y="441299"/>
                </a:lnTo>
                <a:lnTo>
                  <a:pt x="214312" y="441299"/>
                </a:lnTo>
                <a:lnTo>
                  <a:pt x="217055" y="441299"/>
                </a:lnTo>
                <a:lnTo>
                  <a:pt x="219278" y="439077"/>
                </a:lnTo>
                <a:lnTo>
                  <a:pt x="219278" y="106984"/>
                </a:lnTo>
                <a:close/>
              </a:path>
              <a:path w="375920" h="546100">
                <a:moveTo>
                  <a:pt x="271589" y="159118"/>
                </a:moveTo>
                <a:lnTo>
                  <a:pt x="269367" y="156895"/>
                </a:lnTo>
                <a:lnTo>
                  <a:pt x="263867" y="156895"/>
                </a:lnTo>
                <a:lnTo>
                  <a:pt x="261645" y="159118"/>
                </a:lnTo>
                <a:lnTo>
                  <a:pt x="261645" y="386918"/>
                </a:lnTo>
                <a:lnTo>
                  <a:pt x="263867" y="389140"/>
                </a:lnTo>
                <a:lnTo>
                  <a:pt x="266623" y="389140"/>
                </a:lnTo>
                <a:lnTo>
                  <a:pt x="269367" y="389140"/>
                </a:lnTo>
                <a:lnTo>
                  <a:pt x="271589" y="386918"/>
                </a:lnTo>
                <a:lnTo>
                  <a:pt x="271589" y="159118"/>
                </a:lnTo>
                <a:close/>
              </a:path>
              <a:path w="375920" h="546100">
                <a:moveTo>
                  <a:pt x="323900" y="211429"/>
                </a:moveTo>
                <a:lnTo>
                  <a:pt x="321665" y="209207"/>
                </a:lnTo>
                <a:lnTo>
                  <a:pt x="316179" y="209207"/>
                </a:lnTo>
                <a:lnTo>
                  <a:pt x="313956" y="211429"/>
                </a:lnTo>
                <a:lnTo>
                  <a:pt x="313956" y="334619"/>
                </a:lnTo>
                <a:lnTo>
                  <a:pt x="316179" y="336842"/>
                </a:lnTo>
                <a:lnTo>
                  <a:pt x="318922" y="336842"/>
                </a:lnTo>
                <a:lnTo>
                  <a:pt x="321665" y="336842"/>
                </a:lnTo>
                <a:lnTo>
                  <a:pt x="323900" y="334619"/>
                </a:lnTo>
                <a:lnTo>
                  <a:pt x="323900" y="211429"/>
                </a:lnTo>
                <a:close/>
              </a:path>
              <a:path w="375920" h="546100">
                <a:moveTo>
                  <a:pt x="375564" y="263093"/>
                </a:moveTo>
                <a:lnTo>
                  <a:pt x="373341" y="260870"/>
                </a:lnTo>
                <a:lnTo>
                  <a:pt x="367842" y="260870"/>
                </a:lnTo>
                <a:lnTo>
                  <a:pt x="365620" y="263093"/>
                </a:lnTo>
                <a:lnTo>
                  <a:pt x="365620" y="282943"/>
                </a:lnTo>
                <a:lnTo>
                  <a:pt x="367842" y="285165"/>
                </a:lnTo>
                <a:lnTo>
                  <a:pt x="370598" y="285165"/>
                </a:lnTo>
                <a:lnTo>
                  <a:pt x="373341" y="285165"/>
                </a:lnTo>
                <a:lnTo>
                  <a:pt x="375564" y="282943"/>
                </a:lnTo>
                <a:lnTo>
                  <a:pt x="375564" y="263093"/>
                </a:lnTo>
                <a:close/>
              </a:path>
            </a:pathLst>
          </a:custGeom>
          <a:solidFill>
            <a:srgbClr val="1F6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941812" y="7491559"/>
            <a:ext cx="901700" cy="241935"/>
            <a:chOff x="941812" y="7491559"/>
            <a:chExt cx="901700" cy="241935"/>
          </a:xfrm>
        </p:grpSpPr>
        <p:sp>
          <p:nvSpPr>
            <p:cNvPr id="13" name="object 13"/>
            <p:cNvSpPr/>
            <p:nvPr/>
          </p:nvSpPr>
          <p:spPr>
            <a:xfrm>
              <a:off x="1634680" y="7532204"/>
              <a:ext cx="208279" cy="111125"/>
            </a:xfrm>
            <a:custGeom>
              <a:avLst/>
              <a:gdLst/>
              <a:ahLst/>
              <a:cxnLst/>
              <a:rect l="l" t="t" r="r" b="b"/>
              <a:pathLst>
                <a:path w="208280" h="111125">
                  <a:moveTo>
                    <a:pt x="89827" y="85090"/>
                  </a:moveTo>
                  <a:lnTo>
                    <a:pt x="30365" y="85090"/>
                  </a:lnTo>
                  <a:lnTo>
                    <a:pt x="30365" y="67310"/>
                  </a:lnTo>
                  <a:lnTo>
                    <a:pt x="83502" y="67310"/>
                  </a:lnTo>
                  <a:lnTo>
                    <a:pt x="83502" y="43180"/>
                  </a:lnTo>
                  <a:lnTo>
                    <a:pt x="30365" y="43180"/>
                  </a:lnTo>
                  <a:lnTo>
                    <a:pt x="30365" y="25400"/>
                  </a:lnTo>
                  <a:lnTo>
                    <a:pt x="89039" y="25400"/>
                  </a:lnTo>
                  <a:lnTo>
                    <a:pt x="89039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3180"/>
                  </a:lnTo>
                  <a:lnTo>
                    <a:pt x="0" y="67310"/>
                  </a:lnTo>
                  <a:lnTo>
                    <a:pt x="0" y="85090"/>
                  </a:lnTo>
                  <a:lnTo>
                    <a:pt x="0" y="110490"/>
                  </a:lnTo>
                  <a:lnTo>
                    <a:pt x="89827" y="110490"/>
                  </a:lnTo>
                  <a:lnTo>
                    <a:pt x="89827" y="85090"/>
                  </a:lnTo>
                  <a:close/>
                </a:path>
                <a:path w="208280" h="111125">
                  <a:moveTo>
                    <a:pt x="208267" y="110705"/>
                  </a:moveTo>
                  <a:lnTo>
                    <a:pt x="185318" y="77177"/>
                  </a:lnTo>
                  <a:lnTo>
                    <a:pt x="181864" y="72123"/>
                  </a:lnTo>
                  <a:lnTo>
                    <a:pt x="191223" y="66713"/>
                  </a:lnTo>
                  <a:lnTo>
                    <a:pt x="198412" y="59245"/>
                  </a:lnTo>
                  <a:lnTo>
                    <a:pt x="201345" y="53136"/>
                  </a:lnTo>
                  <a:lnTo>
                    <a:pt x="203009" y="49669"/>
                  </a:lnTo>
                  <a:lnTo>
                    <a:pt x="204635" y="37960"/>
                  </a:lnTo>
                  <a:lnTo>
                    <a:pt x="204635" y="37642"/>
                  </a:lnTo>
                  <a:lnTo>
                    <a:pt x="204012" y="29921"/>
                  </a:lnTo>
                  <a:lnTo>
                    <a:pt x="203060" y="26416"/>
                  </a:lnTo>
                  <a:lnTo>
                    <a:pt x="202158" y="23088"/>
                  </a:lnTo>
                  <a:lnTo>
                    <a:pt x="173951" y="1638"/>
                  </a:lnTo>
                  <a:lnTo>
                    <a:pt x="173951" y="30835"/>
                  </a:lnTo>
                  <a:lnTo>
                    <a:pt x="173951" y="48082"/>
                  </a:lnTo>
                  <a:lnTo>
                    <a:pt x="167792" y="53136"/>
                  </a:lnTo>
                  <a:lnTo>
                    <a:pt x="137109" y="53136"/>
                  </a:lnTo>
                  <a:lnTo>
                    <a:pt x="137109" y="26416"/>
                  </a:lnTo>
                  <a:lnTo>
                    <a:pt x="167462" y="26416"/>
                  </a:lnTo>
                  <a:lnTo>
                    <a:pt x="173951" y="30835"/>
                  </a:lnTo>
                  <a:lnTo>
                    <a:pt x="173951" y="1638"/>
                  </a:lnTo>
                  <a:lnTo>
                    <a:pt x="170510" y="812"/>
                  </a:lnTo>
                  <a:lnTo>
                    <a:pt x="158775" y="0"/>
                  </a:lnTo>
                  <a:lnTo>
                    <a:pt x="106426" y="0"/>
                  </a:lnTo>
                  <a:lnTo>
                    <a:pt x="106426" y="110705"/>
                  </a:lnTo>
                  <a:lnTo>
                    <a:pt x="137109" y="110705"/>
                  </a:lnTo>
                  <a:lnTo>
                    <a:pt x="137109" y="77177"/>
                  </a:lnTo>
                  <a:lnTo>
                    <a:pt x="150710" y="77177"/>
                  </a:lnTo>
                  <a:lnTo>
                    <a:pt x="173012" y="110705"/>
                  </a:lnTo>
                  <a:lnTo>
                    <a:pt x="208267" y="110705"/>
                  </a:lnTo>
                  <a:close/>
                </a:path>
              </a:pathLst>
            </a:custGeom>
            <a:solidFill>
              <a:srgbClr val="096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1812" y="7491559"/>
              <a:ext cx="681338" cy="24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11696" y="7946021"/>
            <a:ext cx="5520055" cy="169545"/>
            <a:chOff x="311696" y="7946021"/>
            <a:chExt cx="5520055" cy="169545"/>
          </a:xfrm>
        </p:grpSpPr>
        <p:sp>
          <p:nvSpPr>
            <p:cNvPr id="16" name="object 16"/>
            <p:cNvSpPr/>
            <p:nvPr/>
          </p:nvSpPr>
          <p:spPr>
            <a:xfrm>
              <a:off x="311696" y="7946021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3604" y="7946021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7524" y="7946021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444" y="7946021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5364" y="7946021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9296" y="7946021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11696" y="309549"/>
            <a:ext cx="5520055" cy="169545"/>
            <a:chOff x="311696" y="309549"/>
            <a:chExt cx="5520055" cy="169545"/>
          </a:xfrm>
        </p:grpSpPr>
        <p:sp>
          <p:nvSpPr>
            <p:cNvPr id="23" name="object 23"/>
            <p:cNvSpPr/>
            <p:nvPr/>
          </p:nvSpPr>
          <p:spPr>
            <a:xfrm>
              <a:off x="311696" y="309549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360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8752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71444" y="309549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5536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39281" y="309555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33" y="0"/>
                  </a:moveTo>
                  <a:lnTo>
                    <a:pt x="671169" y="0"/>
                  </a:lnTo>
                  <a:lnTo>
                    <a:pt x="0" y="0"/>
                  </a:lnTo>
                  <a:lnTo>
                    <a:pt x="0" y="169049"/>
                  </a:lnTo>
                  <a:lnTo>
                    <a:pt x="991933" y="169049"/>
                  </a:lnTo>
                  <a:lnTo>
                    <a:pt x="991933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3216290" y="6720630"/>
            <a:ext cx="2005896" cy="783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1725" y="3292026"/>
            <a:ext cx="4429125" cy="329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0" spc="-10" dirty="0">
                <a:latin typeface="Gotham Book"/>
                <a:cs typeface="Gotham Book"/>
              </a:rPr>
              <a:t>B) </a:t>
            </a:r>
            <a:r>
              <a:rPr sz="750" b="0" spc="-25" dirty="0">
                <a:latin typeface="Gotham Book"/>
                <a:cs typeface="Gotham Book"/>
              </a:rPr>
              <a:t>Transfer-in </a:t>
            </a:r>
            <a:r>
              <a:rPr sz="750" b="0" spc="-10" dirty="0">
                <a:latin typeface="Gotham Book"/>
                <a:cs typeface="Gotham Book"/>
              </a:rPr>
              <a:t>of PF </a:t>
            </a:r>
            <a:r>
              <a:rPr sz="750" b="0" spc="-20" dirty="0">
                <a:latin typeface="Gotham Book"/>
                <a:cs typeface="Gotham Book"/>
              </a:rPr>
              <a:t>from previous</a:t>
            </a:r>
            <a:r>
              <a:rPr sz="750" b="0" spc="10" dirty="0">
                <a:latin typeface="Gotham Book"/>
                <a:cs typeface="Gotham Book"/>
              </a:rPr>
              <a:t> </a:t>
            </a:r>
            <a:r>
              <a:rPr sz="750" b="0" spc="-20" dirty="0">
                <a:latin typeface="Gotham Book"/>
                <a:cs typeface="Gotham Book"/>
              </a:rPr>
              <a:t>organization:</a:t>
            </a:r>
            <a:endParaRPr sz="75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Gotham Book"/>
              <a:cs typeface="Gotham Book"/>
            </a:endParaRPr>
          </a:p>
          <a:p>
            <a:pPr marL="226695">
              <a:lnSpc>
                <a:spcPct val="100000"/>
              </a:lnSpc>
            </a:pPr>
            <a:r>
              <a:rPr sz="900" b="0" spc="-20" dirty="0">
                <a:latin typeface="Gotham Book"/>
                <a:cs typeface="Gotham Book"/>
              </a:rPr>
              <a:t>Online paperless </a:t>
            </a:r>
            <a:r>
              <a:rPr sz="900" b="0" spc="-25" dirty="0">
                <a:latin typeface="Gotham Book"/>
                <a:cs typeface="Gotham Book"/>
              </a:rPr>
              <a:t>process </a:t>
            </a:r>
            <a:r>
              <a:rPr sz="900" b="0" spc="-20" dirty="0">
                <a:latin typeface="Gotham Book"/>
                <a:cs typeface="Gotham Book"/>
              </a:rPr>
              <a:t>where </a:t>
            </a:r>
            <a:r>
              <a:rPr sz="900" b="0" spc="-25" dirty="0">
                <a:latin typeface="Gotham Book"/>
                <a:cs typeface="Gotham Book"/>
              </a:rPr>
              <a:t>previous employer </a:t>
            </a:r>
            <a:r>
              <a:rPr sz="900" b="0" spc="-20" dirty="0">
                <a:latin typeface="Gotham Book"/>
                <a:cs typeface="Gotham Book"/>
              </a:rPr>
              <a:t>maintains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204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with</a:t>
            </a:r>
            <a:endParaRPr sz="900">
              <a:latin typeface="Gotham Book"/>
              <a:cs typeface="Gotham Book"/>
            </a:endParaRPr>
          </a:p>
          <a:p>
            <a:pPr marL="226695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latin typeface="Gotham Book"/>
                <a:cs typeface="Gotham Book"/>
              </a:rPr>
              <a:t>Regional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9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Oﬃce.</a:t>
            </a:r>
            <a:endParaRPr sz="900">
              <a:latin typeface="Gotham Book"/>
              <a:cs typeface="Gotham Book"/>
            </a:endParaRPr>
          </a:p>
          <a:p>
            <a:pPr marL="226695">
              <a:lnSpc>
                <a:spcPct val="100000"/>
              </a:lnSpc>
              <a:spcBef>
                <a:spcPts val="620"/>
              </a:spcBef>
            </a:pPr>
            <a:r>
              <a:rPr sz="900" b="0" spc="-20" dirty="0">
                <a:latin typeface="Gotham Book"/>
                <a:cs typeface="Gotham Book"/>
              </a:rPr>
              <a:t>Oﬄine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process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where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previous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employer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maintaining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dirty="0">
                <a:latin typeface="Gotham Book"/>
                <a:cs typeface="Gotham Book"/>
              </a:rPr>
              <a:t>a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5" dirty="0">
                <a:latin typeface="Gotham Book"/>
                <a:cs typeface="Gotham Book"/>
              </a:rPr>
              <a:t>Trust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similar</a:t>
            </a:r>
            <a:endParaRPr sz="900">
              <a:latin typeface="Gotham Book"/>
              <a:cs typeface="Gotham Book"/>
            </a:endParaRPr>
          </a:p>
          <a:p>
            <a:pPr marL="226695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latin typeface="Gotham Book"/>
                <a:cs typeface="Gotham Book"/>
              </a:rPr>
              <a:t>to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40" dirty="0">
                <a:latin typeface="Gotham Book"/>
                <a:cs typeface="Gotham Book"/>
              </a:rPr>
              <a:t>HCLT</a:t>
            </a:r>
            <a:endParaRPr sz="900">
              <a:latin typeface="Gotham Book"/>
              <a:cs typeface="Gotham Book"/>
            </a:endParaRPr>
          </a:p>
          <a:p>
            <a:pPr marL="226695">
              <a:lnSpc>
                <a:spcPct val="100000"/>
              </a:lnSpc>
              <a:spcBef>
                <a:spcPts val="620"/>
              </a:spcBef>
            </a:pPr>
            <a:r>
              <a:rPr sz="900" b="0" spc="-20" dirty="0">
                <a:latin typeface="Gotham Book"/>
                <a:cs typeface="Gotham Book"/>
              </a:rPr>
              <a:t>Must </a:t>
            </a:r>
            <a:r>
              <a:rPr sz="900" b="0" spc="-25" dirty="0">
                <a:latin typeface="Gotham Book"/>
                <a:cs typeface="Gotham Book"/>
              </a:rPr>
              <a:t>Know before </a:t>
            </a:r>
            <a:r>
              <a:rPr sz="900" b="0" spc="-20" dirty="0">
                <a:latin typeface="Gotham Book"/>
                <a:cs typeface="Gotham Book"/>
              </a:rPr>
              <a:t>initiating </a:t>
            </a:r>
            <a:r>
              <a:rPr sz="900" b="0" dirty="0">
                <a:latin typeface="Gotham Book"/>
                <a:cs typeface="Gotham Book"/>
              </a:rPr>
              <a:t>a</a:t>
            </a:r>
            <a:r>
              <a:rPr sz="900" b="0" spc="-114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transfer</a:t>
            </a:r>
            <a:endParaRPr sz="900">
              <a:latin typeface="Gotham Book"/>
              <a:cs typeface="Gotham Book"/>
            </a:endParaRPr>
          </a:p>
          <a:p>
            <a:pPr marL="491490">
              <a:lnSpc>
                <a:spcPct val="100000"/>
              </a:lnSpc>
              <a:spcBef>
                <a:spcPts val="620"/>
              </a:spcBef>
            </a:pPr>
            <a:r>
              <a:rPr sz="900" b="0" spc="-10" dirty="0">
                <a:latin typeface="Gotham Book"/>
                <a:cs typeface="Gotham Book"/>
              </a:rPr>
              <a:t>At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the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time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on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joining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55" dirty="0">
                <a:latin typeface="Gotham Book"/>
                <a:cs typeface="Gotham Book"/>
              </a:rPr>
              <a:t>HCLT,</a:t>
            </a:r>
            <a:r>
              <a:rPr sz="900" b="0" spc="-8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you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should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have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declared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past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UAN</a:t>
            </a:r>
            <a:endParaRPr sz="900">
              <a:latin typeface="Gotham Book"/>
              <a:cs typeface="Gotham Book"/>
            </a:endParaRPr>
          </a:p>
          <a:p>
            <a:pPr marL="490220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latin typeface="Gotham Book"/>
                <a:cs typeface="Gotham Book"/>
              </a:rPr>
              <a:t>allocated </a:t>
            </a:r>
            <a:r>
              <a:rPr sz="900" b="0" spc="-25" dirty="0">
                <a:latin typeface="Gotham Book"/>
                <a:cs typeface="Gotham Book"/>
              </a:rPr>
              <a:t>by your previous employer </a:t>
            </a:r>
            <a:r>
              <a:rPr sz="900" b="0" spc="-10" dirty="0">
                <a:latin typeface="Gotham Book"/>
                <a:cs typeface="Gotham Book"/>
              </a:rPr>
              <a:t>in </a:t>
            </a:r>
            <a:r>
              <a:rPr sz="900" b="0" spc="-20" dirty="0">
                <a:latin typeface="Gotham Book"/>
                <a:cs typeface="Gotham Book"/>
              </a:rPr>
              <a:t>mandatory </a:t>
            </a:r>
            <a:r>
              <a:rPr sz="900" b="0" spc="-25" dirty="0">
                <a:latin typeface="Gotham Book"/>
                <a:cs typeface="Gotham Book"/>
              </a:rPr>
              <a:t>Form-11</a:t>
            </a:r>
            <a:r>
              <a:rPr sz="900" b="0" spc="-19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and</a:t>
            </a:r>
            <a:endParaRPr sz="900">
              <a:latin typeface="Gotham Book"/>
              <a:cs typeface="Gotham Book"/>
            </a:endParaRPr>
          </a:p>
          <a:p>
            <a:pPr marL="491490">
              <a:lnSpc>
                <a:spcPct val="100000"/>
              </a:lnSpc>
              <a:spcBef>
                <a:spcPts val="620"/>
              </a:spcBef>
            </a:pPr>
            <a:r>
              <a:rPr sz="900" b="0" spc="-25" dirty="0">
                <a:latin typeface="Gotham Book"/>
                <a:cs typeface="Gotham Book"/>
              </a:rPr>
              <a:t>Required KYC </a:t>
            </a:r>
            <a:r>
              <a:rPr sz="900" b="0" spc="-20" dirty="0">
                <a:latin typeface="Gotham Book"/>
                <a:cs typeface="Gotham Book"/>
              </a:rPr>
              <a:t>for </a:t>
            </a:r>
            <a:r>
              <a:rPr sz="900" b="0" spc="-30" dirty="0">
                <a:latin typeface="Gotham Book"/>
                <a:cs typeface="Gotham Book"/>
              </a:rPr>
              <a:t>above </a:t>
            </a:r>
            <a:r>
              <a:rPr sz="900" b="0" spc="-15" dirty="0">
                <a:latin typeface="Gotham Book"/>
                <a:cs typeface="Gotham Book"/>
              </a:rPr>
              <a:t>UAN </a:t>
            </a:r>
            <a:r>
              <a:rPr sz="900" b="0" spc="-25" dirty="0">
                <a:latin typeface="Gotham Book"/>
                <a:cs typeface="Gotham Book"/>
              </a:rPr>
              <a:t>consisting </a:t>
            </a:r>
            <a:r>
              <a:rPr sz="900" b="0" spc="-10" dirty="0">
                <a:latin typeface="Gotham Book"/>
                <a:cs typeface="Gotham Book"/>
              </a:rPr>
              <a:t>of </a:t>
            </a:r>
            <a:r>
              <a:rPr sz="900" b="0" spc="-25" dirty="0">
                <a:latin typeface="Gotham Book"/>
                <a:cs typeface="Gotham Book"/>
              </a:rPr>
              <a:t>your </a:t>
            </a:r>
            <a:r>
              <a:rPr sz="900" b="0" spc="-15" dirty="0">
                <a:latin typeface="Gotham Book"/>
                <a:cs typeface="Gotham Book"/>
              </a:rPr>
              <a:t>Bank </a:t>
            </a:r>
            <a:r>
              <a:rPr sz="900" b="0" spc="-25" dirty="0">
                <a:latin typeface="Gotham Book"/>
                <a:cs typeface="Gotham Book"/>
              </a:rPr>
              <a:t>account</a:t>
            </a:r>
            <a:r>
              <a:rPr sz="900" b="0" spc="-185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number,</a:t>
            </a:r>
            <a:endParaRPr sz="900">
              <a:latin typeface="Gotham Book"/>
              <a:cs typeface="Gotham Book"/>
            </a:endParaRPr>
          </a:p>
          <a:p>
            <a:pPr marL="490220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latin typeface="Gotham Book"/>
                <a:cs typeface="Gotham Book"/>
              </a:rPr>
              <a:t>Aadhaar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dirty="0">
                <a:latin typeface="Gotham Book"/>
                <a:cs typeface="Gotham Book"/>
              </a:rPr>
              <a:t>&amp;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PAN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already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updated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by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you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above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UAN</a:t>
            </a:r>
            <a:endParaRPr sz="900">
              <a:latin typeface="Gotham Book"/>
              <a:cs typeface="Gotham Book"/>
            </a:endParaRPr>
          </a:p>
          <a:p>
            <a:pPr marL="490220" marR="100965" indent="1270">
              <a:lnSpc>
                <a:spcPct val="120300"/>
              </a:lnSpc>
              <a:spcBef>
                <a:spcPts val="400"/>
              </a:spcBef>
            </a:pPr>
            <a:r>
              <a:rPr sz="900" b="0" spc="-30" dirty="0">
                <a:latin typeface="Gotham Book"/>
                <a:cs typeface="Gotham Book"/>
              </a:rPr>
              <a:t>Above </a:t>
            </a:r>
            <a:r>
              <a:rPr sz="900" b="0" spc="-15" dirty="0">
                <a:latin typeface="Gotham Book"/>
                <a:cs typeface="Gotham Book"/>
              </a:rPr>
              <a:t>UAN </a:t>
            </a:r>
            <a:r>
              <a:rPr sz="900" b="0" spc="-20" dirty="0">
                <a:latin typeface="Gotham Book"/>
                <a:cs typeface="Gotham Book"/>
              </a:rPr>
              <a:t>was </a:t>
            </a:r>
            <a:r>
              <a:rPr sz="900" b="0" spc="-25" dirty="0">
                <a:latin typeface="Gotham Book"/>
                <a:cs typeface="Gotham Book"/>
              </a:rPr>
              <a:t>activated by you </a:t>
            </a:r>
            <a:r>
              <a:rPr sz="900" b="0" spc="-15" dirty="0">
                <a:latin typeface="Gotham Book"/>
                <a:cs typeface="Gotham Book"/>
              </a:rPr>
              <a:t>and </a:t>
            </a:r>
            <a:r>
              <a:rPr sz="900" b="0" spc="-30" dirty="0">
                <a:latin typeface="Gotham Book"/>
                <a:cs typeface="Gotham Book"/>
              </a:rPr>
              <a:t>approved </a:t>
            </a:r>
            <a:r>
              <a:rPr sz="900" b="0" spc="-25" dirty="0">
                <a:latin typeface="Gotham Book"/>
                <a:cs typeface="Gotham Book"/>
              </a:rPr>
              <a:t>by previous</a:t>
            </a:r>
            <a:r>
              <a:rPr sz="900" b="0" spc="-17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employer  </a:t>
            </a:r>
            <a:r>
              <a:rPr sz="900" b="0" spc="-20" dirty="0">
                <a:latin typeface="Gotham Book"/>
                <a:cs typeface="Gotham Book"/>
              </a:rPr>
              <a:t>through their </a:t>
            </a:r>
            <a:r>
              <a:rPr sz="900" b="0" spc="-30" dirty="0">
                <a:latin typeface="Gotham Book"/>
                <a:cs typeface="Gotham Book"/>
              </a:rPr>
              <a:t>approved</a:t>
            </a:r>
            <a:r>
              <a:rPr sz="900" b="0" spc="-8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DSC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</a:pP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Gotham Book"/>
              <a:cs typeface="Gotham Book"/>
            </a:endParaRPr>
          </a:p>
          <a:p>
            <a:pPr marL="23495" marR="5080">
              <a:lnSpc>
                <a:spcPct val="101800"/>
              </a:lnSpc>
            </a:pPr>
            <a:r>
              <a:rPr sz="900" b="0" spc="-10" dirty="0">
                <a:latin typeface="Gotham Book"/>
                <a:cs typeface="Gotham Book"/>
              </a:rPr>
              <a:t>If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any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of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the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above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action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missing,</a:t>
            </a:r>
            <a:r>
              <a:rPr sz="900" b="0" spc="-7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then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you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will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not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be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able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to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raise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transfer  request </a:t>
            </a:r>
            <a:r>
              <a:rPr sz="900" b="0" spc="-15" dirty="0">
                <a:latin typeface="Gotham Book"/>
                <a:cs typeface="Gotham Book"/>
              </a:rPr>
              <a:t>and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0" dirty="0">
                <a:latin typeface="Gotham Book"/>
                <a:cs typeface="Gotham Book"/>
              </a:rPr>
              <a:t>oﬃce </a:t>
            </a:r>
            <a:r>
              <a:rPr sz="900" b="0" spc="-15" dirty="0">
                <a:latin typeface="Gotham Book"/>
                <a:cs typeface="Gotham Book"/>
              </a:rPr>
              <a:t>does not </a:t>
            </a:r>
            <a:r>
              <a:rPr sz="900" b="0" spc="-25" dirty="0">
                <a:latin typeface="Gotham Book"/>
                <a:cs typeface="Gotham Book"/>
              </a:rPr>
              <a:t>accept </a:t>
            </a:r>
            <a:r>
              <a:rPr sz="900" b="0" spc="-20" dirty="0">
                <a:latin typeface="Gotham Book"/>
                <a:cs typeface="Gotham Book"/>
              </a:rPr>
              <a:t>any oﬄine ﬁlled </a:t>
            </a:r>
            <a:r>
              <a:rPr sz="900" b="0" spc="-10" dirty="0">
                <a:latin typeface="Gotham Book"/>
                <a:cs typeface="Gotham Book"/>
              </a:rPr>
              <a:t>PF </a:t>
            </a:r>
            <a:r>
              <a:rPr sz="900" b="0" spc="-25" dirty="0">
                <a:latin typeface="Gotham Book"/>
                <a:cs typeface="Gotham Book"/>
              </a:rPr>
              <a:t>transfer application.  There </a:t>
            </a:r>
            <a:r>
              <a:rPr sz="900" b="0" spc="-10" dirty="0">
                <a:latin typeface="Gotham Book"/>
                <a:cs typeface="Gotham Book"/>
              </a:rPr>
              <a:t>is no </a:t>
            </a:r>
            <a:r>
              <a:rPr sz="900" b="0" spc="-25" dirty="0">
                <a:latin typeface="Gotham Book"/>
                <a:cs typeface="Gotham Book"/>
              </a:rPr>
              <a:t>alternative </a:t>
            </a:r>
            <a:r>
              <a:rPr sz="900" b="0" spc="-20" dirty="0">
                <a:latin typeface="Gotham Book"/>
                <a:cs typeface="Gotham Book"/>
              </a:rPr>
              <a:t>to </a:t>
            </a:r>
            <a:r>
              <a:rPr sz="900" b="0" spc="-15" dirty="0">
                <a:latin typeface="Gotham Book"/>
                <a:cs typeface="Gotham Book"/>
              </a:rPr>
              <a:t>the </a:t>
            </a:r>
            <a:r>
              <a:rPr sz="900" b="0" spc="-30" dirty="0">
                <a:latin typeface="Gotham Book"/>
                <a:cs typeface="Gotham Book"/>
              </a:rPr>
              <a:t>above </a:t>
            </a:r>
            <a:r>
              <a:rPr sz="900" b="0" spc="-25" dirty="0">
                <a:latin typeface="Gotham Book"/>
                <a:cs typeface="Gotham Book"/>
              </a:rPr>
              <a:t>process, thereby </a:t>
            </a:r>
            <a:r>
              <a:rPr sz="900" b="0" spc="-20" dirty="0">
                <a:latin typeface="Gotham Book"/>
                <a:cs typeface="Gotham Book"/>
              </a:rPr>
              <a:t>kindly </a:t>
            </a:r>
            <a:r>
              <a:rPr sz="900" b="0" spc="-10" dirty="0">
                <a:latin typeface="Gotham Book"/>
                <a:cs typeface="Gotham Book"/>
              </a:rPr>
              <a:t>do </a:t>
            </a:r>
            <a:r>
              <a:rPr sz="900" b="0" spc="-15" dirty="0">
                <a:latin typeface="Gotham Book"/>
                <a:cs typeface="Gotham Book"/>
              </a:rPr>
              <a:t>not send </a:t>
            </a:r>
            <a:r>
              <a:rPr sz="900" b="0" spc="-20" dirty="0">
                <a:latin typeface="Gotham Book"/>
                <a:cs typeface="Gotham Book"/>
              </a:rPr>
              <a:t>any  further clarity seeking </a:t>
            </a:r>
            <a:r>
              <a:rPr sz="900" b="0" spc="-15" dirty="0">
                <a:latin typeface="Gotham Book"/>
                <a:cs typeface="Gotham Book"/>
              </a:rPr>
              <a:t>mail </a:t>
            </a:r>
            <a:r>
              <a:rPr sz="900" b="0" spc="-10" dirty="0">
                <a:latin typeface="Gotham Book"/>
                <a:cs typeface="Gotham Book"/>
              </a:rPr>
              <a:t>on </a:t>
            </a:r>
            <a:r>
              <a:rPr sz="900" b="0" spc="-30" dirty="0">
                <a:latin typeface="Gotham Book"/>
                <a:cs typeface="Gotham Book"/>
              </a:rPr>
              <a:t>above. </a:t>
            </a:r>
            <a:r>
              <a:rPr sz="900" b="0" spc="-50" dirty="0">
                <a:latin typeface="Gotham Book"/>
                <a:cs typeface="Gotham Book"/>
              </a:rPr>
              <a:t>You </a:t>
            </a:r>
            <a:r>
              <a:rPr sz="900" b="0" spc="-15" dirty="0">
                <a:latin typeface="Gotham Book"/>
                <a:cs typeface="Gotham Book"/>
              </a:rPr>
              <a:t>need </a:t>
            </a:r>
            <a:r>
              <a:rPr sz="900" b="0" spc="-20" dirty="0">
                <a:latin typeface="Gotham Book"/>
                <a:cs typeface="Gotham Book"/>
              </a:rPr>
              <a:t>to </a:t>
            </a:r>
            <a:r>
              <a:rPr sz="900" b="0" spc="-25" dirty="0">
                <a:latin typeface="Gotham Book"/>
                <a:cs typeface="Gotham Book"/>
              </a:rPr>
              <a:t>coordinate </a:t>
            </a:r>
            <a:r>
              <a:rPr sz="900" b="0" spc="-15" dirty="0">
                <a:latin typeface="Gotham Book"/>
                <a:cs typeface="Gotham Book"/>
              </a:rPr>
              <a:t>with </a:t>
            </a:r>
            <a:r>
              <a:rPr sz="900" b="0" spc="-25" dirty="0">
                <a:latin typeface="Gotham Book"/>
                <a:cs typeface="Gotham Book"/>
              </a:rPr>
              <a:t>your </a:t>
            </a:r>
            <a:r>
              <a:rPr sz="900" b="0" spc="-30" dirty="0">
                <a:latin typeface="Gotham Book"/>
                <a:cs typeface="Gotham Book"/>
              </a:rPr>
              <a:t>previous  </a:t>
            </a:r>
            <a:r>
              <a:rPr sz="900" b="0" spc="-25" dirty="0">
                <a:latin typeface="Gotham Book"/>
                <a:cs typeface="Gotham Book"/>
              </a:rPr>
              <a:t>employer </a:t>
            </a:r>
            <a:r>
              <a:rPr sz="900" b="0" spc="-20" dirty="0">
                <a:latin typeface="Gotham Book"/>
                <a:cs typeface="Gotham Book"/>
              </a:rPr>
              <a:t>for further </a:t>
            </a:r>
            <a:r>
              <a:rPr sz="900" b="0" spc="-25" dirty="0">
                <a:latin typeface="Gotham Book"/>
                <a:cs typeface="Gotham Book"/>
              </a:rPr>
              <a:t>assistance </a:t>
            </a:r>
            <a:r>
              <a:rPr sz="900" b="0" spc="-10" dirty="0">
                <a:latin typeface="Gotham Book"/>
                <a:cs typeface="Gotham Book"/>
              </a:rPr>
              <a:t>on</a:t>
            </a:r>
            <a:r>
              <a:rPr sz="900" b="0" spc="-12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above.</a:t>
            </a:r>
            <a:endParaRPr sz="900">
              <a:latin typeface="Gotham Book"/>
              <a:cs typeface="Gotham Boo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3540" y="4466678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>
                <a:moveTo>
                  <a:pt x="0" y="0"/>
                </a:moveTo>
                <a:lnTo>
                  <a:pt x="4285665" y="0"/>
                </a:lnTo>
              </a:path>
            </a:pathLst>
          </a:custGeom>
          <a:ln w="3810">
            <a:solidFill>
              <a:srgbClr val="EE2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3540" y="4835685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>
                <a:moveTo>
                  <a:pt x="0" y="0"/>
                </a:moveTo>
                <a:lnTo>
                  <a:pt x="4285665" y="0"/>
                </a:lnTo>
              </a:path>
            </a:pathLst>
          </a:custGeom>
          <a:ln w="3810">
            <a:solidFill>
              <a:srgbClr val="EE2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3540" y="5223364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>
                <a:moveTo>
                  <a:pt x="0" y="0"/>
                </a:moveTo>
                <a:lnTo>
                  <a:pt x="4285665" y="0"/>
                </a:lnTo>
              </a:path>
            </a:pathLst>
          </a:custGeom>
          <a:ln w="3810">
            <a:solidFill>
              <a:srgbClr val="EE2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4916" y="3548005"/>
            <a:ext cx="69621" cy="8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5963" y="4908300"/>
            <a:ext cx="69608" cy="80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55963" y="5290161"/>
            <a:ext cx="69608" cy="80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5963" y="4529644"/>
            <a:ext cx="69608" cy="80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4916" y="3932954"/>
            <a:ext cx="69621" cy="803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09712" y="894156"/>
            <a:ext cx="332867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0" spc="-5" dirty="0">
                <a:latin typeface="Gotham Book"/>
                <a:cs typeface="Gotham Book"/>
              </a:rPr>
              <a:t>Following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example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5" dirty="0">
                <a:latin typeface="Gotham Book"/>
                <a:cs typeface="Gotham Book"/>
              </a:rPr>
              <a:t>of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matching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contribution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5" dirty="0">
                <a:latin typeface="Gotham Book"/>
                <a:cs typeface="Gotham Book"/>
              </a:rPr>
              <a:t>of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dirty="0">
                <a:latin typeface="Gotham Book"/>
                <a:cs typeface="Gotham Book"/>
              </a:rPr>
              <a:t>12%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makes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dirty="0">
                <a:latin typeface="Gotham Book"/>
                <a:cs typeface="Gotham Book"/>
              </a:rPr>
              <a:t>it</a:t>
            </a:r>
            <a:r>
              <a:rPr sz="800" b="0" spc="-30" dirty="0">
                <a:latin typeface="Gotham Book"/>
                <a:cs typeface="Gotham Book"/>
              </a:rPr>
              <a:t> </a:t>
            </a:r>
            <a:r>
              <a:rPr sz="800" b="0" spc="-20" dirty="0">
                <a:latin typeface="Gotham Book"/>
                <a:cs typeface="Gotham Book"/>
              </a:rPr>
              <a:t>clear.</a:t>
            </a:r>
            <a:endParaRPr sz="800">
              <a:latin typeface="Gotham Book"/>
              <a:cs typeface="Gotham Boo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9712" y="2807558"/>
            <a:ext cx="3316604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0" spc="-10" dirty="0">
                <a:latin typeface="Gotham Book"/>
                <a:cs typeface="Gotham Book"/>
              </a:rPr>
              <a:t>Employee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20" dirty="0">
                <a:latin typeface="Gotham Book"/>
                <a:cs typeface="Gotham Book"/>
              </a:rPr>
              <a:t>&amp;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10" dirty="0">
                <a:latin typeface="Gotham Book"/>
                <a:cs typeface="Gotham Book"/>
              </a:rPr>
              <a:t>employer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contribution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dirty="0">
                <a:latin typeface="Gotham Book"/>
                <a:cs typeface="Gotham Book"/>
              </a:rPr>
              <a:t>is</a:t>
            </a:r>
            <a:r>
              <a:rPr sz="800" b="0" spc="-30" dirty="0">
                <a:latin typeface="Gotham Book"/>
                <a:cs typeface="Gotham Book"/>
              </a:rPr>
              <a:t> </a:t>
            </a:r>
            <a:r>
              <a:rPr sz="800" b="0" dirty="0">
                <a:latin typeface="Gotham Book"/>
                <a:cs typeface="Gotham Book"/>
              </a:rPr>
              <a:t>equal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dirty="0">
                <a:latin typeface="Gotham Book"/>
                <a:cs typeface="Gotham Book"/>
              </a:rPr>
              <a:t>in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value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-10" dirty="0">
                <a:latin typeface="Gotham Book"/>
                <a:cs typeface="Gotham Book"/>
              </a:rPr>
              <a:t>(col</a:t>
            </a:r>
            <a:r>
              <a:rPr sz="800" b="0" spc="-20" dirty="0">
                <a:latin typeface="Gotham Book"/>
                <a:cs typeface="Gotham Book"/>
              </a:rPr>
              <a:t> </a:t>
            </a:r>
            <a:r>
              <a:rPr sz="800" b="0" spc="15" dirty="0">
                <a:latin typeface="Gotham Book"/>
                <a:cs typeface="Gotham Book"/>
              </a:rPr>
              <a:t>2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20" dirty="0">
                <a:latin typeface="Gotham Book"/>
                <a:cs typeface="Gotham Book"/>
              </a:rPr>
              <a:t>&amp;</a:t>
            </a:r>
            <a:r>
              <a:rPr sz="800" b="0" spc="-3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col</a:t>
            </a:r>
            <a:r>
              <a:rPr sz="800" b="0" spc="-25" dirty="0">
                <a:latin typeface="Gotham Book"/>
                <a:cs typeface="Gotham Book"/>
              </a:rPr>
              <a:t> </a:t>
            </a:r>
            <a:r>
              <a:rPr sz="800" b="0" spc="-5" dirty="0">
                <a:latin typeface="Gotham Book"/>
                <a:cs typeface="Gotham Book"/>
              </a:rPr>
              <a:t>5)</a:t>
            </a:r>
            <a:endParaRPr sz="800">
              <a:latin typeface="Gotham Book"/>
              <a:cs typeface="Gotham Book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922428" y="1192782"/>
          <a:ext cx="4273547" cy="1495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</a:t>
                      </a:r>
                      <a:r>
                        <a:rPr sz="550" b="0" spc="-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</a:t>
                      </a: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2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</a:t>
                      </a: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3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</a:t>
                      </a: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4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</a:t>
                      </a: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5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12% of Col</a:t>
                      </a:r>
                      <a:r>
                        <a:rPr sz="550" b="0" spc="-2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 marR="48260">
                        <a:lnSpc>
                          <a:spcPct val="103499"/>
                        </a:lnSpc>
                        <a:spcBef>
                          <a:spcPts val="260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8.33% of Col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</a:t>
                      </a:r>
                      <a:r>
                        <a:rPr sz="550" b="0" spc="-10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subject  </a:t>
                      </a:r>
                      <a:r>
                        <a:rPr sz="550" b="1" spc="-1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to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a cap of Rs</a:t>
                      </a:r>
                      <a:r>
                        <a:rPr sz="550" b="1" spc="-7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1250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302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Col2-Col3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Col3+Col</a:t>
                      </a: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4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90">
                <a:tc>
                  <a:txBody>
                    <a:bodyPr/>
                    <a:lstStyle/>
                    <a:p>
                      <a:pPr marL="47625" marR="64135">
                        <a:lnSpc>
                          <a:spcPct val="103499"/>
                        </a:lnSpc>
                        <a:spcBef>
                          <a:spcPts val="260"/>
                        </a:spcBef>
                      </a:pPr>
                      <a:r>
                        <a:rPr sz="550" b="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Monthly 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Basic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302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 marR="67310">
                        <a:lnSpc>
                          <a:spcPct val="103600"/>
                        </a:lnSpc>
                        <a:spcBef>
                          <a:spcPts val="260"/>
                        </a:spcBef>
                      </a:pPr>
                      <a:r>
                        <a:rPr sz="550" b="1" spc="-1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Employee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Contribution</a:t>
                      </a:r>
                      <a:r>
                        <a:rPr sz="550" b="1" spc="-7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PF  </a:t>
                      </a:r>
                      <a:r>
                        <a:rPr sz="550" b="1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@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12% of Basic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Appearing 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in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PF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statement in</a:t>
                      </a:r>
                      <a:r>
                        <a:rPr sz="550" b="0" spc="-2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ESS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302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 marR="123825">
                        <a:lnSpc>
                          <a:spcPct val="103600"/>
                        </a:lnSpc>
                        <a:spcBef>
                          <a:spcPts val="260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EPS </a:t>
                      </a:r>
                      <a:r>
                        <a:rPr sz="550" b="0" spc="1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@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8.33%</a:t>
                      </a:r>
                      <a:r>
                        <a:rPr sz="550" b="0" spc="-7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remit-  ted to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Regional PF  Oﬃce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302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Employer</a:t>
                      </a:r>
                      <a:r>
                        <a:rPr sz="550" b="0" spc="-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PF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2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Total </a:t>
                      </a:r>
                      <a:r>
                        <a:rPr sz="550" b="1" spc="-1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Employer</a:t>
                      </a:r>
                      <a:r>
                        <a:rPr sz="550" b="1" spc="-20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 </a:t>
                      </a: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Contribution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12% basic </a:t>
                      </a: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-</a:t>
                      </a:r>
                      <a:r>
                        <a:rPr sz="550" b="0" spc="-4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 </a:t>
                      </a: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EPS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343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9000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1080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750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330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1080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18000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2160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1250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910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2160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343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25000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3000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10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1250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0" spc="5" dirty="0">
                          <a:solidFill>
                            <a:srgbClr val="231F20"/>
                          </a:solidFill>
                          <a:latin typeface="Gotham Book"/>
                          <a:cs typeface="Gotham Book"/>
                        </a:rPr>
                        <a:t>1750</a:t>
                      </a:r>
                      <a:endParaRPr sz="550">
                        <a:latin typeface="Gotham Book"/>
                        <a:cs typeface="Gotham Book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550" b="1" spc="-5" dirty="0">
                          <a:solidFill>
                            <a:srgbClr val="231F20"/>
                          </a:solidFill>
                          <a:latin typeface="Gotham Bold"/>
                          <a:cs typeface="Gotham Bold"/>
                        </a:rPr>
                        <a:t>3000</a:t>
                      </a:r>
                      <a:endParaRPr sz="550">
                        <a:latin typeface="Gotham Bold"/>
                        <a:cs typeface="Gotham Bold"/>
                      </a:endParaRPr>
                    </a:p>
                  </a:txBody>
                  <a:tcPr marL="0" marR="0" marT="36195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31F20"/>
                      </a:solidFill>
                      <a:prstDash val="solid"/>
                    </a:lnL>
                    <a:lnR w="3175">
                      <a:solidFill>
                        <a:srgbClr val="231F20"/>
                      </a:solidFill>
                      <a:prstDash val="solid"/>
                    </a:lnR>
                    <a:lnT w="3175">
                      <a:solidFill>
                        <a:srgbClr val="231F20"/>
                      </a:solidFill>
                      <a:prstDash val="solid"/>
                    </a:lnT>
                    <a:lnB w="31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0" y="411165"/>
            <a:ext cx="342900" cy="15875"/>
            <a:chOff x="0" y="411165"/>
            <a:chExt cx="342900" cy="15875"/>
          </a:xfrm>
        </p:grpSpPr>
        <p:sp>
          <p:nvSpPr>
            <p:cNvPr id="43" name="object 43"/>
            <p:cNvSpPr/>
            <p:nvPr/>
          </p:nvSpPr>
          <p:spPr>
            <a:xfrm>
              <a:off x="0" y="41910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900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41910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90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798820" y="411165"/>
            <a:ext cx="342900" cy="15875"/>
            <a:chOff x="5798820" y="411165"/>
            <a:chExt cx="342900" cy="15875"/>
          </a:xfrm>
        </p:grpSpPr>
        <p:sp>
          <p:nvSpPr>
            <p:cNvPr id="46" name="object 46"/>
            <p:cNvSpPr/>
            <p:nvPr/>
          </p:nvSpPr>
          <p:spPr>
            <a:xfrm>
              <a:off x="5798820" y="41910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98820" y="41910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0" y="8000686"/>
            <a:ext cx="342900" cy="15875"/>
            <a:chOff x="0" y="8000686"/>
            <a:chExt cx="342900" cy="15875"/>
          </a:xfrm>
        </p:grpSpPr>
        <p:sp>
          <p:nvSpPr>
            <p:cNvPr id="49" name="object 49"/>
            <p:cNvSpPr/>
            <p:nvPr/>
          </p:nvSpPr>
          <p:spPr>
            <a:xfrm>
              <a:off x="0" y="800862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900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800862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90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798820" y="8000686"/>
            <a:ext cx="342900" cy="15875"/>
            <a:chOff x="5798820" y="8000686"/>
            <a:chExt cx="342900" cy="15875"/>
          </a:xfrm>
        </p:grpSpPr>
        <p:sp>
          <p:nvSpPr>
            <p:cNvPr id="52" name="object 52"/>
            <p:cNvSpPr/>
            <p:nvPr/>
          </p:nvSpPr>
          <p:spPr>
            <a:xfrm>
              <a:off x="5798820" y="800862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98820" y="800862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11162" y="3"/>
            <a:ext cx="15875" cy="342900"/>
            <a:chOff x="411162" y="3"/>
            <a:chExt cx="15875" cy="342900"/>
          </a:xfrm>
        </p:grpSpPr>
        <p:sp>
          <p:nvSpPr>
            <p:cNvPr id="55" name="object 55"/>
            <p:cNvSpPr/>
            <p:nvPr/>
          </p:nvSpPr>
          <p:spPr>
            <a:xfrm>
              <a:off x="419100" y="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34290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9100" y="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3429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11162" y="8084823"/>
            <a:ext cx="15875" cy="342900"/>
            <a:chOff x="411162" y="8084823"/>
            <a:chExt cx="15875" cy="342900"/>
          </a:xfrm>
        </p:grpSpPr>
        <p:sp>
          <p:nvSpPr>
            <p:cNvPr id="58" name="object 58"/>
            <p:cNvSpPr/>
            <p:nvPr/>
          </p:nvSpPr>
          <p:spPr>
            <a:xfrm>
              <a:off x="419100" y="808482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19100" y="808482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714682" y="3"/>
            <a:ext cx="15875" cy="342900"/>
            <a:chOff x="5714682" y="3"/>
            <a:chExt cx="15875" cy="342900"/>
          </a:xfrm>
        </p:grpSpPr>
        <p:sp>
          <p:nvSpPr>
            <p:cNvPr id="61" name="object 61"/>
            <p:cNvSpPr/>
            <p:nvPr/>
          </p:nvSpPr>
          <p:spPr>
            <a:xfrm>
              <a:off x="5722620" y="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34290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22620" y="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3429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714682" y="8084823"/>
            <a:ext cx="15875" cy="342900"/>
            <a:chOff x="5714682" y="8084823"/>
            <a:chExt cx="15875" cy="342900"/>
          </a:xfrm>
        </p:grpSpPr>
        <p:sp>
          <p:nvSpPr>
            <p:cNvPr id="64" name="object 64"/>
            <p:cNvSpPr/>
            <p:nvPr/>
          </p:nvSpPr>
          <p:spPr>
            <a:xfrm>
              <a:off x="5722620" y="808482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22620" y="8084823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035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098" y="413832"/>
            <a:ext cx="59055" cy="3810"/>
          </a:xfrm>
          <a:custGeom>
            <a:avLst/>
            <a:gdLst/>
            <a:ahLst/>
            <a:cxnLst/>
            <a:rect l="l" t="t" r="r" b="b"/>
            <a:pathLst>
              <a:path w="59054" h="3809">
                <a:moveTo>
                  <a:pt x="0" y="0"/>
                </a:moveTo>
                <a:lnTo>
                  <a:pt x="0" y="3809"/>
                </a:lnTo>
                <a:lnTo>
                  <a:pt x="58803" y="3809"/>
                </a:lnTo>
                <a:lnTo>
                  <a:pt x="58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098" y="8003354"/>
            <a:ext cx="59055" cy="3810"/>
          </a:xfrm>
          <a:custGeom>
            <a:avLst/>
            <a:gdLst/>
            <a:ahLst/>
            <a:cxnLst/>
            <a:rect l="l" t="t" r="r" b="b"/>
            <a:pathLst>
              <a:path w="59054" h="3809">
                <a:moveTo>
                  <a:pt x="0" y="0"/>
                </a:moveTo>
                <a:lnTo>
                  <a:pt x="0" y="3809"/>
                </a:lnTo>
                <a:lnTo>
                  <a:pt x="58803" y="3809"/>
                </a:lnTo>
                <a:lnTo>
                  <a:pt x="58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78616" y="413832"/>
            <a:ext cx="60325" cy="3810"/>
          </a:xfrm>
          <a:custGeom>
            <a:avLst/>
            <a:gdLst/>
            <a:ahLst/>
            <a:cxnLst/>
            <a:rect l="l" t="t" r="r" b="b"/>
            <a:pathLst>
              <a:path w="60325" h="3809">
                <a:moveTo>
                  <a:pt x="0" y="3809"/>
                </a:moveTo>
                <a:lnTo>
                  <a:pt x="59992" y="3809"/>
                </a:lnTo>
                <a:lnTo>
                  <a:pt x="59992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8616" y="8003347"/>
            <a:ext cx="60325" cy="3810"/>
          </a:xfrm>
          <a:custGeom>
            <a:avLst/>
            <a:gdLst/>
            <a:ahLst/>
            <a:cxnLst/>
            <a:rect l="l" t="t" r="r" b="b"/>
            <a:pathLst>
              <a:path w="60325" h="3809">
                <a:moveTo>
                  <a:pt x="0" y="3809"/>
                </a:moveTo>
                <a:lnTo>
                  <a:pt x="59992" y="3809"/>
                </a:lnTo>
                <a:lnTo>
                  <a:pt x="59992" y="0"/>
                </a:lnTo>
                <a:lnTo>
                  <a:pt x="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623" y="7944205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61"/>
                </a:moveTo>
                <a:lnTo>
                  <a:pt x="1870151" y="61061"/>
                </a:lnTo>
                <a:lnTo>
                  <a:pt x="1870151" y="0"/>
                </a:lnTo>
                <a:lnTo>
                  <a:pt x="0" y="0"/>
                </a:lnTo>
                <a:lnTo>
                  <a:pt x="0" y="61061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623" y="415746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36"/>
                </a:moveTo>
                <a:lnTo>
                  <a:pt x="1870151" y="61036"/>
                </a:lnTo>
                <a:lnTo>
                  <a:pt x="1870151" y="0"/>
                </a:lnTo>
                <a:lnTo>
                  <a:pt x="0" y="0"/>
                </a:lnTo>
                <a:lnTo>
                  <a:pt x="0" y="61036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1847" y="307733"/>
            <a:ext cx="5598795" cy="7806055"/>
            <a:chOff x="231847" y="307733"/>
            <a:chExt cx="5598795" cy="7806055"/>
          </a:xfrm>
        </p:grpSpPr>
        <p:sp>
          <p:nvSpPr>
            <p:cNvPr id="9" name="object 9"/>
            <p:cNvSpPr/>
            <p:nvPr/>
          </p:nvSpPr>
          <p:spPr>
            <a:xfrm>
              <a:off x="4838547" y="415746"/>
              <a:ext cx="987425" cy="61594"/>
            </a:xfrm>
            <a:custGeom>
              <a:avLst/>
              <a:gdLst/>
              <a:ahLst/>
              <a:cxnLst/>
              <a:rect l="l" t="t" r="r" b="b"/>
              <a:pathLst>
                <a:path w="987425" h="61595">
                  <a:moveTo>
                    <a:pt x="0" y="61036"/>
                  </a:moveTo>
                  <a:lnTo>
                    <a:pt x="986993" y="61036"/>
                  </a:lnTo>
                  <a:lnTo>
                    <a:pt x="986993" y="0"/>
                  </a:lnTo>
                  <a:lnTo>
                    <a:pt x="0" y="0"/>
                  </a:lnTo>
                  <a:lnTo>
                    <a:pt x="0" y="61036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623" y="415746"/>
              <a:ext cx="5508917" cy="7589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838" y="7365275"/>
              <a:ext cx="375920" cy="546100"/>
            </a:xfrm>
            <a:custGeom>
              <a:avLst/>
              <a:gdLst/>
              <a:ahLst/>
              <a:cxnLst/>
              <a:rect l="l" t="t" r="r" b="b"/>
              <a:pathLst>
                <a:path w="375920" h="546100">
                  <a:moveTo>
                    <a:pt x="9931" y="106832"/>
                  </a:moveTo>
                  <a:lnTo>
                    <a:pt x="7708" y="104609"/>
                  </a:lnTo>
                  <a:lnTo>
                    <a:pt x="2222" y="104609"/>
                  </a:lnTo>
                  <a:lnTo>
                    <a:pt x="0" y="106832"/>
                  </a:lnTo>
                  <a:lnTo>
                    <a:pt x="0" y="439229"/>
                  </a:lnTo>
                  <a:lnTo>
                    <a:pt x="2222" y="441452"/>
                  </a:lnTo>
                  <a:lnTo>
                    <a:pt x="4965" y="441452"/>
                  </a:lnTo>
                  <a:lnTo>
                    <a:pt x="7708" y="441452"/>
                  </a:lnTo>
                  <a:lnTo>
                    <a:pt x="9931" y="439229"/>
                  </a:lnTo>
                  <a:lnTo>
                    <a:pt x="9931" y="106832"/>
                  </a:lnTo>
                  <a:close/>
                </a:path>
                <a:path w="375920" h="546100">
                  <a:moveTo>
                    <a:pt x="62242" y="54533"/>
                  </a:moveTo>
                  <a:lnTo>
                    <a:pt x="60020" y="52324"/>
                  </a:lnTo>
                  <a:lnTo>
                    <a:pt x="54521" y="52324"/>
                  </a:lnTo>
                  <a:lnTo>
                    <a:pt x="52298" y="54533"/>
                  </a:lnTo>
                  <a:lnTo>
                    <a:pt x="52298" y="491528"/>
                  </a:lnTo>
                  <a:lnTo>
                    <a:pt x="54521" y="493750"/>
                  </a:lnTo>
                  <a:lnTo>
                    <a:pt x="57277" y="493750"/>
                  </a:lnTo>
                  <a:lnTo>
                    <a:pt x="60020" y="493750"/>
                  </a:lnTo>
                  <a:lnTo>
                    <a:pt x="62242" y="491528"/>
                  </a:lnTo>
                  <a:lnTo>
                    <a:pt x="62242" y="54533"/>
                  </a:lnTo>
                  <a:close/>
                </a:path>
                <a:path w="375920" h="546100">
                  <a:moveTo>
                    <a:pt x="114554" y="2222"/>
                  </a:moveTo>
                  <a:lnTo>
                    <a:pt x="112318" y="0"/>
                  </a:lnTo>
                  <a:lnTo>
                    <a:pt x="106832" y="0"/>
                  </a:lnTo>
                  <a:lnTo>
                    <a:pt x="104609" y="2222"/>
                  </a:lnTo>
                  <a:lnTo>
                    <a:pt x="104609" y="543814"/>
                  </a:lnTo>
                  <a:lnTo>
                    <a:pt x="106832" y="546036"/>
                  </a:lnTo>
                  <a:lnTo>
                    <a:pt x="109575" y="546036"/>
                  </a:lnTo>
                  <a:lnTo>
                    <a:pt x="112318" y="546036"/>
                  </a:lnTo>
                  <a:lnTo>
                    <a:pt x="114554" y="543814"/>
                  </a:lnTo>
                  <a:lnTo>
                    <a:pt x="114554" y="2222"/>
                  </a:lnTo>
                  <a:close/>
                </a:path>
                <a:path w="375920" h="546100">
                  <a:moveTo>
                    <a:pt x="166992" y="54698"/>
                  </a:moveTo>
                  <a:lnTo>
                    <a:pt x="164769" y="52476"/>
                  </a:lnTo>
                  <a:lnTo>
                    <a:pt x="159270" y="52476"/>
                  </a:lnTo>
                  <a:lnTo>
                    <a:pt x="157048" y="54698"/>
                  </a:lnTo>
                  <a:lnTo>
                    <a:pt x="157048" y="491375"/>
                  </a:lnTo>
                  <a:lnTo>
                    <a:pt x="159270" y="493598"/>
                  </a:lnTo>
                  <a:lnTo>
                    <a:pt x="162013" y="493598"/>
                  </a:lnTo>
                  <a:lnTo>
                    <a:pt x="164769" y="493598"/>
                  </a:lnTo>
                  <a:lnTo>
                    <a:pt x="166992" y="491375"/>
                  </a:lnTo>
                  <a:lnTo>
                    <a:pt x="166992" y="54698"/>
                  </a:lnTo>
                  <a:close/>
                </a:path>
                <a:path w="375920" h="546100">
                  <a:moveTo>
                    <a:pt x="219290" y="106984"/>
                  </a:moveTo>
                  <a:lnTo>
                    <a:pt x="217068" y="104762"/>
                  </a:lnTo>
                  <a:lnTo>
                    <a:pt x="211582" y="104762"/>
                  </a:lnTo>
                  <a:lnTo>
                    <a:pt x="209359" y="106984"/>
                  </a:lnTo>
                  <a:lnTo>
                    <a:pt x="209359" y="439077"/>
                  </a:lnTo>
                  <a:lnTo>
                    <a:pt x="211582" y="441299"/>
                  </a:lnTo>
                  <a:lnTo>
                    <a:pt x="214325" y="441299"/>
                  </a:lnTo>
                  <a:lnTo>
                    <a:pt x="217068" y="441299"/>
                  </a:lnTo>
                  <a:lnTo>
                    <a:pt x="219290" y="439077"/>
                  </a:lnTo>
                  <a:lnTo>
                    <a:pt x="219290" y="106984"/>
                  </a:lnTo>
                  <a:close/>
                </a:path>
                <a:path w="375920" h="546100">
                  <a:moveTo>
                    <a:pt x="271602" y="159118"/>
                  </a:moveTo>
                  <a:lnTo>
                    <a:pt x="269379" y="156895"/>
                  </a:lnTo>
                  <a:lnTo>
                    <a:pt x="263880" y="156895"/>
                  </a:lnTo>
                  <a:lnTo>
                    <a:pt x="261658" y="159118"/>
                  </a:lnTo>
                  <a:lnTo>
                    <a:pt x="261658" y="386918"/>
                  </a:lnTo>
                  <a:lnTo>
                    <a:pt x="263880" y="389140"/>
                  </a:lnTo>
                  <a:lnTo>
                    <a:pt x="266623" y="389140"/>
                  </a:lnTo>
                  <a:lnTo>
                    <a:pt x="269379" y="389140"/>
                  </a:lnTo>
                  <a:lnTo>
                    <a:pt x="271602" y="386918"/>
                  </a:lnTo>
                  <a:lnTo>
                    <a:pt x="271602" y="159118"/>
                  </a:lnTo>
                  <a:close/>
                </a:path>
                <a:path w="375920" h="546100">
                  <a:moveTo>
                    <a:pt x="323888" y="211429"/>
                  </a:moveTo>
                  <a:lnTo>
                    <a:pt x="321665" y="209219"/>
                  </a:lnTo>
                  <a:lnTo>
                    <a:pt x="316179" y="209219"/>
                  </a:lnTo>
                  <a:lnTo>
                    <a:pt x="313956" y="211429"/>
                  </a:lnTo>
                  <a:lnTo>
                    <a:pt x="313956" y="334632"/>
                  </a:lnTo>
                  <a:lnTo>
                    <a:pt x="316179" y="336854"/>
                  </a:lnTo>
                  <a:lnTo>
                    <a:pt x="318922" y="336854"/>
                  </a:lnTo>
                  <a:lnTo>
                    <a:pt x="321665" y="336854"/>
                  </a:lnTo>
                  <a:lnTo>
                    <a:pt x="323888" y="334632"/>
                  </a:lnTo>
                  <a:lnTo>
                    <a:pt x="323888" y="211429"/>
                  </a:lnTo>
                  <a:close/>
                </a:path>
                <a:path w="375920" h="546100">
                  <a:moveTo>
                    <a:pt x="375564" y="263105"/>
                  </a:moveTo>
                  <a:lnTo>
                    <a:pt x="373341" y="260883"/>
                  </a:lnTo>
                  <a:lnTo>
                    <a:pt x="367842" y="260883"/>
                  </a:lnTo>
                  <a:lnTo>
                    <a:pt x="365620" y="263105"/>
                  </a:lnTo>
                  <a:lnTo>
                    <a:pt x="365620" y="282956"/>
                  </a:lnTo>
                  <a:lnTo>
                    <a:pt x="367842" y="285178"/>
                  </a:lnTo>
                  <a:lnTo>
                    <a:pt x="370598" y="285178"/>
                  </a:lnTo>
                  <a:lnTo>
                    <a:pt x="373341" y="285178"/>
                  </a:lnTo>
                  <a:lnTo>
                    <a:pt x="375564" y="282956"/>
                  </a:lnTo>
                  <a:lnTo>
                    <a:pt x="375564" y="263105"/>
                  </a:lnTo>
                  <a:close/>
                </a:path>
              </a:pathLst>
            </a:custGeom>
            <a:solidFill>
              <a:srgbClr val="1F6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3943" y="7530388"/>
              <a:ext cx="208279" cy="111125"/>
            </a:xfrm>
            <a:custGeom>
              <a:avLst/>
              <a:gdLst/>
              <a:ahLst/>
              <a:cxnLst/>
              <a:rect l="l" t="t" r="r" b="b"/>
              <a:pathLst>
                <a:path w="208280" h="111125">
                  <a:moveTo>
                    <a:pt x="89827" y="85090"/>
                  </a:moveTo>
                  <a:lnTo>
                    <a:pt x="30365" y="85090"/>
                  </a:lnTo>
                  <a:lnTo>
                    <a:pt x="30365" y="67310"/>
                  </a:lnTo>
                  <a:lnTo>
                    <a:pt x="83502" y="67310"/>
                  </a:lnTo>
                  <a:lnTo>
                    <a:pt x="83502" y="43180"/>
                  </a:lnTo>
                  <a:lnTo>
                    <a:pt x="30365" y="43180"/>
                  </a:lnTo>
                  <a:lnTo>
                    <a:pt x="30365" y="25400"/>
                  </a:lnTo>
                  <a:lnTo>
                    <a:pt x="89039" y="25400"/>
                  </a:lnTo>
                  <a:lnTo>
                    <a:pt x="89039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3180"/>
                  </a:lnTo>
                  <a:lnTo>
                    <a:pt x="0" y="67310"/>
                  </a:lnTo>
                  <a:lnTo>
                    <a:pt x="0" y="85090"/>
                  </a:lnTo>
                  <a:lnTo>
                    <a:pt x="0" y="110490"/>
                  </a:lnTo>
                  <a:lnTo>
                    <a:pt x="89827" y="110490"/>
                  </a:lnTo>
                  <a:lnTo>
                    <a:pt x="89827" y="85090"/>
                  </a:lnTo>
                  <a:close/>
                </a:path>
                <a:path w="208280" h="111125">
                  <a:moveTo>
                    <a:pt x="208267" y="110705"/>
                  </a:moveTo>
                  <a:lnTo>
                    <a:pt x="185331" y="77177"/>
                  </a:lnTo>
                  <a:lnTo>
                    <a:pt x="181864" y="72110"/>
                  </a:lnTo>
                  <a:lnTo>
                    <a:pt x="191223" y="66713"/>
                  </a:lnTo>
                  <a:lnTo>
                    <a:pt x="198412" y="59245"/>
                  </a:lnTo>
                  <a:lnTo>
                    <a:pt x="201345" y="53136"/>
                  </a:lnTo>
                  <a:lnTo>
                    <a:pt x="203009" y="49669"/>
                  </a:lnTo>
                  <a:lnTo>
                    <a:pt x="204635" y="37947"/>
                  </a:lnTo>
                  <a:lnTo>
                    <a:pt x="204635" y="37630"/>
                  </a:lnTo>
                  <a:lnTo>
                    <a:pt x="180365" y="3149"/>
                  </a:lnTo>
                  <a:lnTo>
                    <a:pt x="173951" y="1638"/>
                  </a:lnTo>
                  <a:lnTo>
                    <a:pt x="173951" y="30835"/>
                  </a:lnTo>
                  <a:lnTo>
                    <a:pt x="173951" y="48082"/>
                  </a:lnTo>
                  <a:lnTo>
                    <a:pt x="167792" y="53136"/>
                  </a:lnTo>
                  <a:lnTo>
                    <a:pt x="137109" y="53136"/>
                  </a:lnTo>
                  <a:lnTo>
                    <a:pt x="137109" y="26416"/>
                  </a:lnTo>
                  <a:lnTo>
                    <a:pt x="167462" y="26416"/>
                  </a:lnTo>
                  <a:lnTo>
                    <a:pt x="173951" y="30835"/>
                  </a:lnTo>
                  <a:lnTo>
                    <a:pt x="173951" y="1638"/>
                  </a:lnTo>
                  <a:lnTo>
                    <a:pt x="170510" y="812"/>
                  </a:lnTo>
                  <a:lnTo>
                    <a:pt x="158775" y="0"/>
                  </a:lnTo>
                  <a:lnTo>
                    <a:pt x="106426" y="0"/>
                  </a:lnTo>
                  <a:lnTo>
                    <a:pt x="106426" y="110705"/>
                  </a:lnTo>
                  <a:lnTo>
                    <a:pt x="137109" y="110705"/>
                  </a:lnTo>
                  <a:lnTo>
                    <a:pt x="137109" y="77177"/>
                  </a:lnTo>
                  <a:lnTo>
                    <a:pt x="150710" y="77177"/>
                  </a:lnTo>
                  <a:lnTo>
                    <a:pt x="173012" y="110705"/>
                  </a:lnTo>
                  <a:lnTo>
                    <a:pt x="208267" y="110705"/>
                  </a:lnTo>
                  <a:close/>
                </a:path>
              </a:pathLst>
            </a:custGeom>
            <a:solidFill>
              <a:srgbClr val="096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1081" y="7489743"/>
              <a:ext cx="681337" cy="24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946" y="7944205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2867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86774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0694" y="7944205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4627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38547" y="7944205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946" y="307733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02867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86774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70694" y="307733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54627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38537" y="307738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33" y="0"/>
                  </a:moveTo>
                  <a:lnTo>
                    <a:pt x="671182" y="0"/>
                  </a:lnTo>
                  <a:lnTo>
                    <a:pt x="0" y="0"/>
                  </a:lnTo>
                  <a:lnTo>
                    <a:pt x="0" y="169049"/>
                  </a:lnTo>
                  <a:lnTo>
                    <a:pt x="991933" y="169049"/>
                  </a:lnTo>
                  <a:lnTo>
                    <a:pt x="991933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4589" y="4520429"/>
            <a:ext cx="431482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110" dirty="0">
                <a:solidFill>
                  <a:srgbClr val="07B7C0"/>
                </a:solidFill>
                <a:latin typeface="Gotham Bold"/>
                <a:cs typeface="Gotham Bold"/>
              </a:rPr>
              <a:t>Oline</a:t>
            </a:r>
            <a:r>
              <a:rPr sz="1000" b="1" spc="-175" dirty="0">
                <a:solidFill>
                  <a:srgbClr val="07B7C0"/>
                </a:solidFill>
                <a:latin typeface="Gotham Bold"/>
                <a:cs typeface="Gotham Bold"/>
              </a:rPr>
              <a:t> </a:t>
            </a:r>
            <a:r>
              <a:rPr sz="1000" b="1" spc="-50" dirty="0">
                <a:solidFill>
                  <a:srgbClr val="07B7C0"/>
                </a:solidFill>
                <a:latin typeface="Gotham Bold"/>
                <a:cs typeface="Gotham Bold"/>
              </a:rPr>
              <a:t>process </a:t>
            </a:r>
            <a:r>
              <a:rPr sz="1000" b="1" spc="-45" dirty="0">
                <a:solidFill>
                  <a:srgbClr val="07B7C0"/>
                </a:solidFill>
                <a:latin typeface="Gotham Bold"/>
                <a:cs typeface="Gotham Bold"/>
              </a:rPr>
              <a:t>where </a:t>
            </a:r>
            <a:r>
              <a:rPr sz="1000" b="1" spc="-50" dirty="0">
                <a:solidFill>
                  <a:srgbClr val="07B7C0"/>
                </a:solidFill>
                <a:latin typeface="Gotham Bold"/>
                <a:cs typeface="Gotham Bold"/>
              </a:rPr>
              <a:t>previous employer </a:t>
            </a:r>
            <a:r>
              <a:rPr sz="1000" b="1" spc="-40" dirty="0">
                <a:solidFill>
                  <a:srgbClr val="07B7C0"/>
                </a:solidFill>
                <a:latin typeface="Gotham Bold"/>
                <a:cs typeface="Gotham Bold"/>
              </a:rPr>
              <a:t>has </a:t>
            </a:r>
            <a:r>
              <a:rPr sz="1000" b="1" spc="-30" dirty="0">
                <a:solidFill>
                  <a:srgbClr val="07B7C0"/>
                </a:solidFill>
                <a:latin typeface="Gotham Bold"/>
                <a:cs typeface="Gotham Bold"/>
              </a:rPr>
              <a:t>a </a:t>
            </a:r>
            <a:r>
              <a:rPr sz="1000" b="1" spc="-35" dirty="0">
                <a:solidFill>
                  <a:srgbClr val="07B7C0"/>
                </a:solidFill>
                <a:latin typeface="Gotham Bold"/>
                <a:cs typeface="Gotham Bold"/>
              </a:rPr>
              <a:t>PF </a:t>
            </a:r>
            <a:r>
              <a:rPr sz="1000" b="1" spc="-55" dirty="0">
                <a:solidFill>
                  <a:srgbClr val="07B7C0"/>
                </a:solidFill>
                <a:latin typeface="Gotham Bold"/>
                <a:cs typeface="Gotham Bold"/>
              </a:rPr>
              <a:t>Trust</a:t>
            </a:r>
            <a:endParaRPr sz="1000">
              <a:latin typeface="Gotham Bold"/>
              <a:cs typeface="Gotham Bold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900" b="0" spc="-20" dirty="0">
                <a:latin typeface="Gotham Book"/>
                <a:cs typeface="Gotham Book"/>
              </a:rPr>
              <a:t>Form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13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available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35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FAQ’s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forming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past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of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online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PF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statement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ESS.</a:t>
            </a:r>
            <a:endParaRPr sz="900">
              <a:latin typeface="Gotham Book"/>
              <a:cs typeface="Gotham Book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b="0" spc="-15" dirty="0">
                <a:latin typeface="Gotham Book"/>
                <a:cs typeface="Gotham Book"/>
              </a:rPr>
              <a:t>Fill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Form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13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in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triplicate,</a:t>
            </a:r>
            <a:r>
              <a:rPr sz="900" b="0" spc="-7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sign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and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submit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dirty="0">
                <a:latin typeface="Gotham Book"/>
                <a:cs typeface="Gotham Book"/>
              </a:rPr>
              <a:t>a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hard</a:t>
            </a:r>
            <a:r>
              <a:rPr sz="900" b="0" spc="-5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copy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5" dirty="0">
                <a:latin typeface="Gotham Book"/>
                <a:cs typeface="Gotham Book"/>
              </a:rPr>
              <a:t>to:</a:t>
            </a:r>
            <a:endParaRPr sz="900">
              <a:latin typeface="Gotham Book"/>
              <a:cs typeface="Gotham Book"/>
            </a:endParaRPr>
          </a:p>
          <a:p>
            <a:pPr marL="12700" marR="3069590">
              <a:lnSpc>
                <a:spcPct val="120300"/>
              </a:lnSpc>
              <a:spcBef>
                <a:spcPts val="705"/>
              </a:spcBef>
            </a:pP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HCL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Technologies</a:t>
            </a:r>
            <a:r>
              <a:rPr sz="900" b="1" spc="-12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Ltd 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PF</a:t>
            </a:r>
            <a:r>
              <a:rPr sz="900" b="1" spc="-7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Department,</a:t>
            </a:r>
            <a:endParaRPr sz="900">
              <a:latin typeface="Gotham Bold"/>
              <a:cs typeface="Gotham Bold"/>
            </a:endParaRPr>
          </a:p>
          <a:p>
            <a:pPr marL="12700" marR="598170">
              <a:lnSpc>
                <a:spcPct val="120300"/>
              </a:lnSpc>
            </a:pP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Lotus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Boulevard/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Lotus Business Park, 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Tower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B,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3rd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Floor, </a:t>
            </a:r>
            <a:r>
              <a:rPr sz="900" b="1" spc="-60" dirty="0">
                <a:solidFill>
                  <a:srgbClr val="85A83D"/>
                </a:solidFill>
                <a:latin typeface="Gotham Bold"/>
                <a:cs typeface="Gotham Bold"/>
              </a:rPr>
              <a:t>Sec-127, 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Noida-201304</a:t>
            </a:r>
            <a:endParaRPr sz="900">
              <a:latin typeface="Gotham Bold"/>
              <a:cs typeface="Gotham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Gotham Bold"/>
              <a:cs typeface="Gotham Bold"/>
            </a:endParaRPr>
          </a:p>
          <a:p>
            <a:pPr marL="12700" marR="5080">
              <a:lnSpc>
                <a:spcPct val="120300"/>
              </a:lnSpc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13,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like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online form,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 in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3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parts-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A,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B &amp;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C.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Follow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same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instructions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for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C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as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above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mentioned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under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online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forms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filling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in.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Do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not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miss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provide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complete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name and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address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dealing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trust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 previous employer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at  the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beginning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PF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</a:t>
            </a:r>
            <a:r>
              <a:rPr sz="900" b="0" spc="-15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form.</a:t>
            </a:r>
            <a:endParaRPr sz="900">
              <a:latin typeface="Gotham Book"/>
              <a:cs typeface="Gotham Boo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4589" y="878451"/>
            <a:ext cx="4201160" cy="181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solidFill>
                  <a:srgbClr val="07B7C0"/>
                </a:solidFill>
                <a:latin typeface="Gotham Bold"/>
                <a:cs typeface="Gotham Bold"/>
              </a:rPr>
              <a:t>Online </a:t>
            </a:r>
            <a:r>
              <a:rPr sz="1000" b="1" spc="-50" dirty="0">
                <a:solidFill>
                  <a:srgbClr val="07B7C0"/>
                </a:solidFill>
                <a:latin typeface="Gotham Bold"/>
                <a:cs typeface="Gotham Bold"/>
              </a:rPr>
              <a:t>Process </a:t>
            </a:r>
            <a:r>
              <a:rPr sz="1000" b="1" spc="-45" dirty="0">
                <a:solidFill>
                  <a:srgbClr val="07B7C0"/>
                </a:solidFill>
                <a:latin typeface="Gotham Bold"/>
                <a:cs typeface="Gotham Bold"/>
              </a:rPr>
              <a:t>where </a:t>
            </a:r>
            <a:r>
              <a:rPr sz="1000" b="1" spc="-50" dirty="0">
                <a:solidFill>
                  <a:srgbClr val="07B7C0"/>
                </a:solidFill>
                <a:latin typeface="Gotham Bold"/>
                <a:cs typeface="Gotham Bold"/>
              </a:rPr>
              <a:t>previous employer </a:t>
            </a:r>
            <a:r>
              <a:rPr sz="1000" b="1" spc="-40" dirty="0">
                <a:solidFill>
                  <a:srgbClr val="07B7C0"/>
                </a:solidFill>
                <a:latin typeface="Gotham Bold"/>
                <a:cs typeface="Gotham Bold"/>
              </a:rPr>
              <a:t>does not </a:t>
            </a:r>
            <a:r>
              <a:rPr sz="1000" b="1" spc="-55" dirty="0">
                <a:solidFill>
                  <a:srgbClr val="07B7C0"/>
                </a:solidFill>
                <a:latin typeface="Gotham Bold"/>
                <a:cs typeface="Gotham Bold"/>
              </a:rPr>
              <a:t>have </a:t>
            </a:r>
            <a:r>
              <a:rPr sz="1000" b="1" spc="-35" dirty="0">
                <a:solidFill>
                  <a:srgbClr val="07B7C0"/>
                </a:solidFill>
                <a:latin typeface="Gotham Bold"/>
                <a:cs typeface="Gotham Bold"/>
              </a:rPr>
              <a:t>PF</a:t>
            </a:r>
            <a:r>
              <a:rPr sz="1000" b="1" spc="-155" dirty="0">
                <a:solidFill>
                  <a:srgbClr val="07B7C0"/>
                </a:solidFill>
                <a:latin typeface="Gotham Bold"/>
                <a:cs typeface="Gotham Bold"/>
              </a:rPr>
              <a:t> </a:t>
            </a:r>
            <a:r>
              <a:rPr sz="1000" b="1" spc="-45" dirty="0">
                <a:solidFill>
                  <a:srgbClr val="07B7C0"/>
                </a:solidFill>
                <a:latin typeface="Gotham Bold"/>
                <a:cs typeface="Gotham Bold"/>
              </a:rPr>
              <a:t>trust:</a:t>
            </a:r>
            <a:endParaRPr sz="1000">
              <a:latin typeface="Gotham Bold"/>
              <a:cs typeface="Gotham Bold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900" b="0" spc="-35" dirty="0">
                <a:latin typeface="Gotham Book"/>
                <a:cs typeface="Gotham Book"/>
                <a:hlinkClick r:id="rId4"/>
              </a:rPr>
              <a:t>www.epﬁndia.gov.in </a:t>
            </a:r>
            <a:r>
              <a:rPr sz="900" b="0" spc="-20" dirty="0">
                <a:latin typeface="Gotham Book"/>
                <a:cs typeface="Gotham Book"/>
              </a:rPr>
              <a:t>For Members Online </a:t>
            </a:r>
            <a:r>
              <a:rPr sz="900" b="0" spc="-35" dirty="0">
                <a:latin typeface="Gotham Book"/>
                <a:cs typeface="Gotham Book"/>
              </a:rPr>
              <a:t>Transfer </a:t>
            </a:r>
            <a:r>
              <a:rPr sz="900" b="0" spc="-20" dirty="0">
                <a:latin typeface="Gotham Book"/>
                <a:cs typeface="Gotham Book"/>
              </a:rPr>
              <a:t>Claim Portal </a:t>
            </a:r>
            <a:r>
              <a:rPr sz="900" b="0" spc="-25" dirty="0">
                <a:latin typeface="Gotham Book"/>
                <a:cs typeface="Gotham Book"/>
              </a:rPr>
              <a:t>Register</a:t>
            </a:r>
            <a:r>
              <a:rPr sz="900" b="0" spc="-7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login</a:t>
            </a:r>
            <a:endParaRPr sz="900">
              <a:latin typeface="Gotham Book"/>
              <a:cs typeface="Gotham Book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b="0" spc="-20" dirty="0">
                <a:latin typeface="Gotham Book"/>
                <a:cs typeface="Gotham Book"/>
              </a:rPr>
              <a:t>Click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5" dirty="0">
                <a:latin typeface="Gotham Book"/>
                <a:cs typeface="Gotham Book"/>
              </a:rPr>
              <a:t>Transfer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Request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Print</a:t>
            </a:r>
            <a:r>
              <a:rPr sz="900" b="0" spc="-45" dirty="0">
                <a:latin typeface="Gotham Book"/>
                <a:cs typeface="Gotham Book"/>
              </a:rPr>
              <a:t> </a:t>
            </a:r>
            <a:r>
              <a:rPr sz="900" b="0" spc="-15" dirty="0">
                <a:latin typeface="Gotham Book"/>
                <a:cs typeface="Gotham Book"/>
              </a:rPr>
              <a:t>out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to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10" dirty="0">
                <a:latin typeface="Gotham Book"/>
                <a:cs typeface="Gotham Book"/>
              </a:rPr>
              <a:t>be</a:t>
            </a:r>
            <a:r>
              <a:rPr sz="900" b="0" spc="-35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submitted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to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20" dirty="0">
                <a:latin typeface="Gotham Book"/>
                <a:cs typeface="Gotham Book"/>
              </a:rPr>
              <a:t>Concerned</a:t>
            </a:r>
            <a:r>
              <a:rPr sz="900" b="0" spc="-40" dirty="0">
                <a:latin typeface="Gotham Book"/>
                <a:cs typeface="Gotham Book"/>
              </a:rPr>
              <a:t> </a:t>
            </a:r>
            <a:r>
              <a:rPr sz="900" b="0" spc="-30" dirty="0">
                <a:latin typeface="Gotham Book"/>
                <a:cs typeface="Gotham Book"/>
              </a:rPr>
              <a:t>Employer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Gotham Book"/>
              <a:cs typeface="Gotham Book"/>
            </a:endParaRPr>
          </a:p>
          <a:p>
            <a:pPr marL="342265" indent="-149225">
              <a:lnSpc>
                <a:spcPct val="100000"/>
              </a:lnSpc>
              <a:buChar char="•"/>
              <a:tabLst>
                <a:tab pos="342900" algn="l"/>
              </a:tabLst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Online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Transfer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Request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3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parts-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B,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C</a:t>
            </a:r>
            <a:endParaRPr sz="900">
              <a:latin typeface="Gotham Book"/>
              <a:cs typeface="Gotham Book"/>
            </a:endParaRPr>
          </a:p>
          <a:p>
            <a:pPr marL="353695" marR="160655" indent="-160655">
              <a:lnSpc>
                <a:spcPct val="120300"/>
              </a:lnSpc>
              <a:spcBef>
                <a:spcPts val="300"/>
              </a:spcBef>
              <a:buChar char="•"/>
              <a:tabLst>
                <a:tab pos="342900" algn="l"/>
              </a:tabLst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A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personal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information;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B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pertains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previous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employer;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Part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C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HCL</a:t>
            </a:r>
            <a:r>
              <a:rPr sz="900" b="0" spc="-17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data</a:t>
            </a:r>
            <a:endParaRPr sz="900">
              <a:latin typeface="Gotham Book"/>
              <a:cs typeface="Gotham Book"/>
            </a:endParaRPr>
          </a:p>
          <a:p>
            <a:pPr marL="278130" indent="-85090">
              <a:lnSpc>
                <a:spcPct val="100000"/>
              </a:lnSpc>
              <a:spcBef>
                <a:spcPts val="520"/>
              </a:spcBef>
              <a:buFont typeface="Gotham Book"/>
              <a:buChar char="•"/>
              <a:tabLst>
                <a:tab pos="278765" algn="l"/>
              </a:tabLst>
            </a:pPr>
            <a:r>
              <a:rPr sz="900" b="1" spc="-45" dirty="0">
                <a:solidFill>
                  <a:srgbClr val="393B3F"/>
                </a:solidFill>
                <a:latin typeface="Gotham Bold"/>
                <a:cs typeface="Gotham Bold"/>
              </a:rPr>
              <a:t>Details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393B3F"/>
                </a:solidFill>
                <a:latin typeface="Gotham Bold"/>
                <a:cs typeface="Gotham Bold"/>
              </a:rPr>
              <a:t>you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0" dirty="0">
                <a:solidFill>
                  <a:srgbClr val="393B3F"/>
                </a:solidFill>
                <a:latin typeface="Gotham Bold"/>
                <a:cs typeface="Gotham Bold"/>
              </a:rPr>
              <a:t>will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0" dirty="0">
                <a:solidFill>
                  <a:srgbClr val="393B3F"/>
                </a:solidFill>
                <a:latin typeface="Gotham Bold"/>
                <a:cs typeface="Gotham Bold"/>
              </a:rPr>
              <a:t>need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393B3F"/>
                </a:solidFill>
                <a:latin typeface="Gotham Bold"/>
                <a:cs typeface="Gotham Bold"/>
              </a:rPr>
              <a:t>to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393B3F"/>
                </a:solidFill>
                <a:latin typeface="Gotham Bold"/>
                <a:cs typeface="Gotham Bold"/>
              </a:rPr>
              <a:t>complete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0" dirty="0">
                <a:solidFill>
                  <a:srgbClr val="393B3F"/>
                </a:solidFill>
                <a:latin typeface="Gotham Bold"/>
                <a:cs typeface="Gotham Bold"/>
              </a:rPr>
              <a:t>the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393B3F"/>
                </a:solidFill>
                <a:latin typeface="Gotham Bold"/>
                <a:cs typeface="Gotham Bold"/>
              </a:rPr>
              <a:t>Part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25" dirty="0">
                <a:solidFill>
                  <a:srgbClr val="393B3F"/>
                </a:solidFill>
                <a:latin typeface="Gotham Bold"/>
                <a:cs typeface="Gotham Bold"/>
              </a:rPr>
              <a:t>C</a:t>
            </a:r>
            <a:r>
              <a:rPr sz="900" b="1" spc="-60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35" dirty="0">
                <a:solidFill>
                  <a:srgbClr val="393B3F"/>
                </a:solidFill>
                <a:latin typeface="Gotham Bold"/>
                <a:cs typeface="Gotham Bold"/>
              </a:rPr>
              <a:t>in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40" dirty="0">
                <a:solidFill>
                  <a:srgbClr val="393B3F"/>
                </a:solidFill>
                <a:latin typeface="Gotham Bold"/>
                <a:cs typeface="Gotham Bold"/>
              </a:rPr>
              <a:t>the</a:t>
            </a:r>
            <a:r>
              <a:rPr sz="900" b="1" spc="-65" dirty="0">
                <a:solidFill>
                  <a:srgbClr val="393B3F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393B3F"/>
                </a:solidFill>
                <a:latin typeface="Gotham Bold"/>
                <a:cs typeface="Gotham Bold"/>
              </a:rPr>
              <a:t>Form</a:t>
            </a:r>
            <a:endParaRPr sz="900">
              <a:latin typeface="Gotham Bold"/>
              <a:cs typeface="Gotham Bold"/>
            </a:endParaRPr>
          </a:p>
          <a:p>
            <a:pPr marL="176530" marR="276225" indent="17145">
              <a:lnSpc>
                <a:spcPct val="120300"/>
              </a:lnSpc>
              <a:spcBef>
                <a:spcPts val="300"/>
              </a:spcBef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pre-filled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Trust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Details.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50" dirty="0">
                <a:solidFill>
                  <a:srgbClr val="393B3F"/>
                </a:solidFill>
                <a:latin typeface="Gotham Book"/>
                <a:cs typeface="Gotham Book"/>
              </a:rPr>
              <a:t>You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need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fill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date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of  joining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&amp; 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Your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employee</a:t>
            </a:r>
            <a:r>
              <a:rPr sz="900" b="0" spc="-10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code.</a:t>
            </a:r>
            <a:endParaRPr sz="900">
              <a:latin typeface="Gotham Book"/>
              <a:cs typeface="Gotham Boo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5870" y="2796131"/>
            <a:ext cx="153606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200"/>
              </a:lnSpc>
              <a:spcBef>
                <a:spcPts val="100"/>
              </a:spcBef>
            </a:pP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Name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of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the</a:t>
            </a:r>
            <a:r>
              <a:rPr sz="900" b="1" spc="-14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Establishment  Address</a:t>
            </a:r>
            <a:endParaRPr sz="900">
              <a:latin typeface="Gotham Bold"/>
              <a:cs typeface="Gotham 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5870" y="3367631"/>
            <a:ext cx="14090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200"/>
              </a:lnSpc>
              <a:spcBef>
                <a:spcPts val="100"/>
              </a:spcBef>
            </a:pP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PF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A/C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No.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held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by</a:t>
            </a:r>
            <a:r>
              <a:rPr sz="900" b="1" spc="-229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Trust 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Name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of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the</a:t>
            </a:r>
            <a:r>
              <a:rPr sz="900" b="1" spc="-13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Trust</a:t>
            </a:r>
            <a:endParaRPr sz="900">
              <a:latin typeface="Gotham Bold"/>
              <a:cs typeface="Gotham Bold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PF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A/C</a:t>
            </a:r>
            <a:r>
              <a:rPr sz="900" b="1" spc="-10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60" dirty="0">
                <a:solidFill>
                  <a:srgbClr val="85A83D"/>
                </a:solidFill>
                <a:latin typeface="Gotham Bold"/>
                <a:cs typeface="Gotham Bold"/>
              </a:rPr>
              <a:t>DETAILS</a:t>
            </a:r>
            <a:endParaRPr sz="900">
              <a:latin typeface="Gotham Bold"/>
              <a:cs typeface="Gotham 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10862" y="2796131"/>
            <a:ext cx="2445385" cy="13722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620"/>
              </a:spcBef>
            </a:pP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: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HCL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TECHNOLOGIES</a:t>
            </a:r>
            <a:r>
              <a:rPr sz="900" b="1" spc="-13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LIMITED</a:t>
            </a:r>
            <a:endParaRPr sz="900">
              <a:latin typeface="Gotham Bold"/>
              <a:cs typeface="Gotham Bold"/>
            </a:endParaRPr>
          </a:p>
          <a:p>
            <a:pPr marL="89535" marR="5080" indent="-64135">
              <a:lnSpc>
                <a:spcPct val="120300"/>
              </a:lnSpc>
              <a:spcBef>
                <a:spcPts val="300"/>
              </a:spcBef>
            </a:pP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:</a:t>
            </a:r>
            <a:r>
              <a:rPr sz="900" b="1" spc="-7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Plot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no.3,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Udyog</a:t>
            </a:r>
            <a:r>
              <a:rPr sz="900" b="1" spc="-7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Vihar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Phase-1,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Gurgaon</a:t>
            </a:r>
            <a:r>
              <a:rPr sz="900" b="1" spc="-75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– 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122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016</a:t>
            </a:r>
            <a:endParaRPr sz="900">
              <a:latin typeface="Gotham Bold"/>
              <a:cs typeface="Gotham Bold"/>
            </a:endParaRPr>
          </a:p>
          <a:p>
            <a:pPr marL="24130">
              <a:lnSpc>
                <a:spcPct val="100000"/>
              </a:lnSpc>
              <a:spcBef>
                <a:spcPts val="520"/>
              </a:spcBef>
            </a:pP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:</a:t>
            </a:r>
            <a:r>
              <a:rPr sz="900" b="1" spc="-7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GN/GGN/5572</a:t>
            </a:r>
            <a:endParaRPr sz="900">
              <a:latin typeface="Gotham Bold"/>
              <a:cs typeface="Gotham Bold"/>
            </a:endParaRPr>
          </a:p>
          <a:p>
            <a:pPr marL="26034">
              <a:lnSpc>
                <a:spcPct val="100000"/>
              </a:lnSpc>
              <a:spcBef>
                <a:spcPts val="520"/>
              </a:spcBef>
            </a:pP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: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Hindustan Instrument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Ltd.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EPF</a:t>
            </a:r>
            <a:r>
              <a:rPr sz="900" b="1" spc="-18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TRUST</a:t>
            </a:r>
            <a:endParaRPr sz="900">
              <a:latin typeface="Gotham Bold"/>
              <a:cs typeface="Gotham Bold"/>
            </a:endParaRPr>
          </a:p>
          <a:p>
            <a:pPr marL="66675" marR="422275" indent="-54610">
              <a:lnSpc>
                <a:spcPct val="120300"/>
              </a:lnSpc>
              <a:spcBef>
                <a:spcPts val="300"/>
              </a:spcBef>
            </a:pPr>
            <a:r>
              <a:rPr sz="900" b="1" spc="-25" dirty="0">
                <a:solidFill>
                  <a:srgbClr val="85A83D"/>
                </a:solidFill>
                <a:latin typeface="Gotham Bold"/>
                <a:cs typeface="Gotham Bold"/>
              </a:rPr>
              <a:t>: </a:t>
            </a:r>
            <a:r>
              <a:rPr sz="900" b="1" spc="-55" dirty="0">
                <a:solidFill>
                  <a:srgbClr val="85A83D"/>
                </a:solidFill>
                <a:latin typeface="Gotham Bold"/>
                <a:cs typeface="Gotham Bold"/>
              </a:rPr>
              <a:t>Available </a:t>
            </a:r>
            <a:r>
              <a:rPr sz="900" b="1" spc="-40" dirty="0">
                <a:solidFill>
                  <a:srgbClr val="85A83D"/>
                </a:solidFill>
                <a:latin typeface="Gotham Bold"/>
                <a:cs typeface="Gotham Bold"/>
              </a:rPr>
              <a:t>at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online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PF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statement</a:t>
            </a:r>
            <a:r>
              <a:rPr sz="900" b="1" spc="-19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45" dirty="0">
                <a:solidFill>
                  <a:srgbClr val="85A83D"/>
                </a:solidFill>
                <a:latin typeface="Gotham Bold"/>
                <a:cs typeface="Gotham Bold"/>
              </a:rPr>
              <a:t>in  ESS </a:t>
            </a:r>
            <a:r>
              <a:rPr sz="900" b="1" spc="-35" dirty="0">
                <a:solidFill>
                  <a:srgbClr val="85A83D"/>
                </a:solidFill>
                <a:latin typeface="Gotham Bold"/>
                <a:cs typeface="Gotham Bold"/>
              </a:rPr>
              <a:t>in</a:t>
            </a:r>
            <a:r>
              <a:rPr sz="900" b="1" spc="-90" dirty="0">
                <a:solidFill>
                  <a:srgbClr val="85A83D"/>
                </a:solidFill>
                <a:latin typeface="Gotham Bold"/>
                <a:cs typeface="Gotham Bold"/>
              </a:rPr>
              <a:t> </a:t>
            </a:r>
            <a:r>
              <a:rPr sz="900" b="1" spc="-50" dirty="0">
                <a:solidFill>
                  <a:srgbClr val="85A83D"/>
                </a:solidFill>
                <a:latin typeface="Gotham Bold"/>
                <a:cs typeface="Gotham Bold"/>
              </a:rPr>
              <a:t>myhcl</a:t>
            </a:r>
            <a:endParaRPr sz="900">
              <a:latin typeface="Gotham Bold"/>
              <a:cs typeface="Gotham 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3"/>
            <a:ext cx="6141720" cy="8427720"/>
            <a:chOff x="0" y="3"/>
            <a:chExt cx="6141720" cy="8427720"/>
          </a:xfrm>
        </p:grpSpPr>
        <p:sp>
          <p:nvSpPr>
            <p:cNvPr id="32" name="object 32"/>
            <p:cNvSpPr/>
            <p:nvPr/>
          </p:nvSpPr>
          <p:spPr>
            <a:xfrm>
              <a:off x="3101201" y="6632404"/>
              <a:ext cx="2193290" cy="975994"/>
            </a:xfrm>
            <a:custGeom>
              <a:avLst/>
              <a:gdLst/>
              <a:ahLst/>
              <a:cxnLst/>
              <a:rect l="l" t="t" r="r" b="b"/>
              <a:pathLst>
                <a:path w="2193290" h="975995">
                  <a:moveTo>
                    <a:pt x="1561048" y="0"/>
                  </a:moveTo>
                  <a:lnTo>
                    <a:pt x="1487871" y="6161"/>
                  </a:lnTo>
                  <a:lnTo>
                    <a:pt x="1416499" y="20992"/>
                  </a:lnTo>
                  <a:lnTo>
                    <a:pt x="1348720" y="44388"/>
                  </a:lnTo>
                  <a:lnTo>
                    <a:pt x="1286320" y="76243"/>
                  </a:lnTo>
                  <a:lnTo>
                    <a:pt x="1231085" y="116451"/>
                  </a:lnTo>
                  <a:lnTo>
                    <a:pt x="1184804" y="164908"/>
                  </a:lnTo>
                  <a:lnTo>
                    <a:pt x="1124224" y="250423"/>
                  </a:lnTo>
                  <a:lnTo>
                    <a:pt x="1082193" y="296126"/>
                  </a:lnTo>
                  <a:lnTo>
                    <a:pt x="1040025" y="330542"/>
                  </a:lnTo>
                  <a:lnTo>
                    <a:pt x="998259" y="354913"/>
                  </a:lnTo>
                  <a:lnTo>
                    <a:pt x="957433" y="370477"/>
                  </a:lnTo>
                  <a:lnTo>
                    <a:pt x="918086" y="378473"/>
                  </a:lnTo>
                  <a:lnTo>
                    <a:pt x="880757" y="380142"/>
                  </a:lnTo>
                  <a:lnTo>
                    <a:pt x="845984" y="376722"/>
                  </a:lnTo>
                  <a:lnTo>
                    <a:pt x="786266" y="359576"/>
                  </a:lnTo>
                  <a:lnTo>
                    <a:pt x="743240" y="336950"/>
                  </a:lnTo>
                  <a:lnTo>
                    <a:pt x="712385" y="318064"/>
                  </a:lnTo>
                  <a:lnTo>
                    <a:pt x="678611" y="300516"/>
                  </a:lnTo>
                  <a:lnTo>
                    <a:pt x="642320" y="284704"/>
                  </a:lnTo>
                  <a:lnTo>
                    <a:pt x="603911" y="271031"/>
                  </a:lnTo>
                  <a:lnTo>
                    <a:pt x="563785" y="259895"/>
                  </a:lnTo>
                  <a:lnTo>
                    <a:pt x="522342" y="251697"/>
                  </a:lnTo>
                  <a:lnTo>
                    <a:pt x="479981" y="246837"/>
                  </a:lnTo>
                  <a:lnTo>
                    <a:pt x="437103" y="245715"/>
                  </a:lnTo>
                  <a:lnTo>
                    <a:pt x="394109" y="248731"/>
                  </a:lnTo>
                  <a:lnTo>
                    <a:pt x="351397" y="256286"/>
                  </a:lnTo>
                  <a:lnTo>
                    <a:pt x="309369" y="268779"/>
                  </a:lnTo>
                  <a:lnTo>
                    <a:pt x="268424" y="286610"/>
                  </a:lnTo>
                  <a:lnTo>
                    <a:pt x="228962" y="310180"/>
                  </a:lnTo>
                  <a:lnTo>
                    <a:pt x="191384" y="339889"/>
                  </a:lnTo>
                  <a:lnTo>
                    <a:pt x="156090" y="376136"/>
                  </a:lnTo>
                  <a:lnTo>
                    <a:pt x="123480" y="419323"/>
                  </a:lnTo>
                  <a:lnTo>
                    <a:pt x="16218" y="593626"/>
                  </a:lnTo>
                  <a:lnTo>
                    <a:pt x="0" y="709611"/>
                  </a:lnTo>
                  <a:lnTo>
                    <a:pt x="92406" y="819374"/>
                  </a:lnTo>
                  <a:lnTo>
                    <a:pt x="311021" y="975011"/>
                  </a:lnTo>
                  <a:lnTo>
                    <a:pt x="2161614" y="975570"/>
                  </a:lnTo>
                  <a:lnTo>
                    <a:pt x="2179559" y="936356"/>
                  </a:lnTo>
                  <a:lnTo>
                    <a:pt x="2189693" y="901615"/>
                  </a:lnTo>
                  <a:lnTo>
                    <a:pt x="2192863" y="870820"/>
                  </a:lnTo>
                  <a:lnTo>
                    <a:pt x="2189918" y="843444"/>
                  </a:lnTo>
                  <a:lnTo>
                    <a:pt x="2169078" y="796847"/>
                  </a:lnTo>
                  <a:lnTo>
                    <a:pt x="2133960" y="757615"/>
                  </a:lnTo>
                  <a:lnTo>
                    <a:pt x="2069362" y="703363"/>
                  </a:lnTo>
                  <a:lnTo>
                    <a:pt x="2048044" y="684400"/>
                  </a:lnTo>
                  <a:lnTo>
                    <a:pt x="2010823" y="641999"/>
                  </a:lnTo>
                  <a:lnTo>
                    <a:pt x="1986476" y="590120"/>
                  </a:lnTo>
                  <a:lnTo>
                    <a:pt x="1981252" y="559312"/>
                  </a:lnTo>
                  <a:lnTo>
                    <a:pt x="1981792" y="524555"/>
                  </a:lnTo>
                  <a:lnTo>
                    <a:pt x="1988945" y="485324"/>
                  </a:lnTo>
                  <a:lnTo>
                    <a:pt x="1999045" y="438471"/>
                  </a:lnTo>
                  <a:lnTo>
                    <a:pt x="2004684" y="394076"/>
                  </a:lnTo>
                  <a:lnTo>
                    <a:pt x="2006083" y="352125"/>
                  </a:lnTo>
                  <a:lnTo>
                    <a:pt x="2003467" y="312605"/>
                  </a:lnTo>
                  <a:lnTo>
                    <a:pt x="1987082" y="240808"/>
                  </a:lnTo>
                  <a:lnTo>
                    <a:pt x="1957316" y="178578"/>
                  </a:lnTo>
                  <a:lnTo>
                    <a:pt x="1915954" y="125810"/>
                  </a:lnTo>
                  <a:lnTo>
                    <a:pt x="1864784" y="82398"/>
                  </a:lnTo>
                  <a:lnTo>
                    <a:pt x="1805592" y="48237"/>
                  </a:lnTo>
                  <a:lnTo>
                    <a:pt x="1740166" y="23221"/>
                  </a:lnTo>
                  <a:lnTo>
                    <a:pt x="1670291" y="7245"/>
                  </a:lnTo>
                  <a:lnTo>
                    <a:pt x="1597756" y="203"/>
                  </a:lnTo>
                  <a:lnTo>
                    <a:pt x="1561048" y="0"/>
                  </a:lnTo>
                  <a:close/>
                </a:path>
              </a:pathLst>
            </a:custGeom>
            <a:solidFill>
              <a:srgbClr val="ECF3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24213" y="6702390"/>
              <a:ext cx="83275" cy="95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84178" y="7057980"/>
              <a:ext cx="15875" cy="17780"/>
            </a:xfrm>
            <a:custGeom>
              <a:avLst/>
              <a:gdLst/>
              <a:ahLst/>
              <a:cxnLst/>
              <a:rect l="l" t="t" r="r" b="b"/>
              <a:pathLst>
                <a:path w="15875" h="17779">
                  <a:moveTo>
                    <a:pt x="15532" y="0"/>
                  </a:moveTo>
                  <a:lnTo>
                    <a:pt x="8788" y="6832"/>
                  </a:lnTo>
                  <a:lnTo>
                    <a:pt x="0" y="17602"/>
                  </a:lnTo>
                  <a:lnTo>
                    <a:pt x="10795" y="17602"/>
                  </a:lnTo>
                  <a:lnTo>
                    <a:pt x="11760" y="14389"/>
                  </a:lnTo>
                  <a:lnTo>
                    <a:pt x="12903" y="11252"/>
                  </a:lnTo>
                  <a:lnTo>
                    <a:pt x="14236" y="8216"/>
                  </a:lnTo>
                  <a:lnTo>
                    <a:pt x="15532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47732" y="6994701"/>
              <a:ext cx="97790" cy="374015"/>
            </a:xfrm>
            <a:custGeom>
              <a:avLst/>
              <a:gdLst/>
              <a:ahLst/>
              <a:cxnLst/>
              <a:rect l="l" t="t" r="r" b="b"/>
              <a:pathLst>
                <a:path w="97789" h="374015">
                  <a:moveTo>
                    <a:pt x="26911" y="0"/>
                  </a:moveTo>
                  <a:lnTo>
                    <a:pt x="23497" y="7352"/>
                  </a:lnTo>
                  <a:lnTo>
                    <a:pt x="21223" y="16529"/>
                  </a:lnTo>
                  <a:lnTo>
                    <a:pt x="19065" y="33582"/>
                  </a:lnTo>
                  <a:lnTo>
                    <a:pt x="16002" y="64566"/>
                  </a:lnTo>
                  <a:lnTo>
                    <a:pt x="15049" y="71564"/>
                  </a:lnTo>
                  <a:lnTo>
                    <a:pt x="14173" y="79260"/>
                  </a:lnTo>
                  <a:lnTo>
                    <a:pt x="13525" y="87629"/>
                  </a:lnTo>
                  <a:lnTo>
                    <a:pt x="12415" y="107885"/>
                  </a:lnTo>
                  <a:lnTo>
                    <a:pt x="12276" y="130297"/>
                  </a:lnTo>
                  <a:lnTo>
                    <a:pt x="13377" y="154711"/>
                  </a:lnTo>
                  <a:lnTo>
                    <a:pt x="18008" y="195086"/>
                  </a:lnTo>
                  <a:lnTo>
                    <a:pt x="20523" y="209626"/>
                  </a:lnTo>
                  <a:lnTo>
                    <a:pt x="21331" y="215499"/>
                  </a:lnTo>
                  <a:lnTo>
                    <a:pt x="21740" y="222243"/>
                  </a:lnTo>
                  <a:lnTo>
                    <a:pt x="21745" y="230902"/>
                  </a:lnTo>
                  <a:lnTo>
                    <a:pt x="21501" y="237909"/>
                  </a:lnTo>
                  <a:lnTo>
                    <a:pt x="17048" y="280207"/>
                  </a:lnTo>
                  <a:lnTo>
                    <a:pt x="9779" y="323029"/>
                  </a:lnTo>
                  <a:lnTo>
                    <a:pt x="2995" y="356189"/>
                  </a:lnTo>
                  <a:lnTo>
                    <a:pt x="0" y="369506"/>
                  </a:lnTo>
                  <a:lnTo>
                    <a:pt x="11899" y="373938"/>
                  </a:lnTo>
                  <a:lnTo>
                    <a:pt x="41852" y="331536"/>
                  </a:lnTo>
                  <a:lnTo>
                    <a:pt x="65415" y="276826"/>
                  </a:lnTo>
                  <a:lnTo>
                    <a:pt x="70456" y="230902"/>
                  </a:lnTo>
                  <a:lnTo>
                    <a:pt x="70349" y="222243"/>
                  </a:lnTo>
                  <a:lnTo>
                    <a:pt x="69657" y="214748"/>
                  </a:lnTo>
                  <a:lnTo>
                    <a:pt x="68199" y="207048"/>
                  </a:lnTo>
                  <a:lnTo>
                    <a:pt x="77698" y="152768"/>
                  </a:lnTo>
                  <a:lnTo>
                    <a:pt x="82541" y="125430"/>
                  </a:lnTo>
                  <a:lnTo>
                    <a:pt x="87722" y="96486"/>
                  </a:lnTo>
                  <a:lnTo>
                    <a:pt x="92907" y="67930"/>
                  </a:lnTo>
                  <a:lnTo>
                    <a:pt x="97764" y="41757"/>
                  </a:lnTo>
                  <a:lnTo>
                    <a:pt x="59905" y="29552"/>
                  </a:lnTo>
                  <a:lnTo>
                    <a:pt x="52730" y="6794"/>
                  </a:lnTo>
                  <a:lnTo>
                    <a:pt x="26911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61262" y="6994695"/>
              <a:ext cx="84239" cy="1990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85918" y="6981743"/>
              <a:ext cx="111760" cy="396875"/>
            </a:xfrm>
            <a:custGeom>
              <a:avLst/>
              <a:gdLst/>
              <a:ahLst/>
              <a:cxnLst/>
              <a:rect l="l" t="t" r="r" b="b"/>
              <a:pathLst>
                <a:path w="111760" h="396875">
                  <a:moveTo>
                    <a:pt x="81140" y="0"/>
                  </a:moveTo>
                  <a:lnTo>
                    <a:pt x="71722" y="3332"/>
                  </a:lnTo>
                  <a:lnTo>
                    <a:pt x="49372" y="10231"/>
                  </a:lnTo>
                  <a:lnTo>
                    <a:pt x="22949" y="16046"/>
                  </a:lnTo>
                  <a:lnTo>
                    <a:pt x="1308" y="16129"/>
                  </a:lnTo>
                  <a:lnTo>
                    <a:pt x="0" y="27254"/>
                  </a:lnTo>
                  <a:lnTo>
                    <a:pt x="2352" y="36940"/>
                  </a:lnTo>
                  <a:lnTo>
                    <a:pt x="7218" y="56776"/>
                  </a:lnTo>
                  <a:lnTo>
                    <a:pt x="12328" y="77065"/>
                  </a:lnTo>
                  <a:lnTo>
                    <a:pt x="14960" y="86271"/>
                  </a:lnTo>
                  <a:lnTo>
                    <a:pt x="19166" y="114066"/>
                  </a:lnTo>
                  <a:lnTo>
                    <a:pt x="30149" y="173476"/>
                  </a:lnTo>
                  <a:lnTo>
                    <a:pt x="40598" y="214395"/>
                  </a:lnTo>
                  <a:lnTo>
                    <a:pt x="55054" y="247764"/>
                  </a:lnTo>
                  <a:lnTo>
                    <a:pt x="57251" y="253199"/>
                  </a:lnTo>
                  <a:lnTo>
                    <a:pt x="73415" y="307328"/>
                  </a:lnTo>
                  <a:lnTo>
                    <a:pt x="89636" y="393192"/>
                  </a:lnTo>
                  <a:lnTo>
                    <a:pt x="97193" y="396252"/>
                  </a:lnTo>
                  <a:lnTo>
                    <a:pt x="101356" y="382238"/>
                  </a:lnTo>
                  <a:lnTo>
                    <a:pt x="108619" y="346357"/>
                  </a:lnTo>
                  <a:lnTo>
                    <a:pt x="111144" y="297851"/>
                  </a:lnTo>
                  <a:lnTo>
                    <a:pt x="101092" y="245960"/>
                  </a:lnTo>
                  <a:lnTo>
                    <a:pt x="98513" y="239102"/>
                  </a:lnTo>
                  <a:lnTo>
                    <a:pt x="95377" y="232397"/>
                  </a:lnTo>
                  <a:lnTo>
                    <a:pt x="91147" y="225221"/>
                  </a:lnTo>
                  <a:lnTo>
                    <a:pt x="90843" y="224409"/>
                  </a:lnTo>
                  <a:lnTo>
                    <a:pt x="94931" y="173359"/>
                  </a:lnTo>
                  <a:lnTo>
                    <a:pt x="96691" y="131265"/>
                  </a:lnTo>
                  <a:lnTo>
                    <a:pt x="98222" y="90217"/>
                  </a:lnTo>
                  <a:lnTo>
                    <a:pt x="99428" y="62890"/>
                  </a:lnTo>
                  <a:lnTo>
                    <a:pt x="100699" y="36940"/>
                  </a:lnTo>
                  <a:lnTo>
                    <a:pt x="99218" y="21739"/>
                  </a:lnTo>
                  <a:lnTo>
                    <a:pt x="93270" y="11391"/>
                  </a:lnTo>
                  <a:lnTo>
                    <a:pt x="81140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29836" y="6793102"/>
              <a:ext cx="187325" cy="189865"/>
            </a:xfrm>
            <a:custGeom>
              <a:avLst/>
              <a:gdLst/>
              <a:ahLst/>
              <a:cxnLst/>
              <a:rect l="l" t="t" r="r" b="b"/>
              <a:pathLst>
                <a:path w="187325" h="189865">
                  <a:moveTo>
                    <a:pt x="186994" y="34328"/>
                  </a:moveTo>
                  <a:lnTo>
                    <a:pt x="184442" y="33401"/>
                  </a:lnTo>
                  <a:lnTo>
                    <a:pt x="181597" y="32372"/>
                  </a:lnTo>
                  <a:lnTo>
                    <a:pt x="176885" y="32550"/>
                  </a:lnTo>
                  <a:lnTo>
                    <a:pt x="171513" y="32842"/>
                  </a:lnTo>
                  <a:lnTo>
                    <a:pt x="168757" y="33121"/>
                  </a:lnTo>
                  <a:lnTo>
                    <a:pt x="166471" y="33401"/>
                  </a:lnTo>
                  <a:lnTo>
                    <a:pt x="162471" y="29908"/>
                  </a:lnTo>
                  <a:lnTo>
                    <a:pt x="157772" y="23088"/>
                  </a:lnTo>
                  <a:lnTo>
                    <a:pt x="153035" y="13068"/>
                  </a:lnTo>
                  <a:lnTo>
                    <a:pt x="148932" y="0"/>
                  </a:lnTo>
                  <a:lnTo>
                    <a:pt x="120357" y="13436"/>
                  </a:lnTo>
                  <a:lnTo>
                    <a:pt x="123215" y="22199"/>
                  </a:lnTo>
                  <a:lnTo>
                    <a:pt x="126974" y="37172"/>
                  </a:lnTo>
                  <a:lnTo>
                    <a:pt x="128168" y="43522"/>
                  </a:lnTo>
                  <a:lnTo>
                    <a:pt x="127177" y="45300"/>
                  </a:lnTo>
                  <a:lnTo>
                    <a:pt x="125044" y="46164"/>
                  </a:lnTo>
                  <a:lnTo>
                    <a:pt x="123786" y="46710"/>
                  </a:lnTo>
                  <a:lnTo>
                    <a:pt x="122643" y="49758"/>
                  </a:lnTo>
                  <a:lnTo>
                    <a:pt x="120205" y="57137"/>
                  </a:lnTo>
                  <a:lnTo>
                    <a:pt x="118452" y="63474"/>
                  </a:lnTo>
                  <a:lnTo>
                    <a:pt x="114033" y="58242"/>
                  </a:lnTo>
                  <a:lnTo>
                    <a:pt x="109804" y="56083"/>
                  </a:lnTo>
                  <a:lnTo>
                    <a:pt x="107632" y="55181"/>
                  </a:lnTo>
                  <a:lnTo>
                    <a:pt x="105295" y="56261"/>
                  </a:lnTo>
                  <a:lnTo>
                    <a:pt x="102870" y="58864"/>
                  </a:lnTo>
                  <a:lnTo>
                    <a:pt x="100876" y="61036"/>
                  </a:lnTo>
                  <a:lnTo>
                    <a:pt x="98717" y="64173"/>
                  </a:lnTo>
                  <a:lnTo>
                    <a:pt x="96647" y="68135"/>
                  </a:lnTo>
                  <a:lnTo>
                    <a:pt x="96481" y="68414"/>
                  </a:lnTo>
                  <a:lnTo>
                    <a:pt x="96024" y="69215"/>
                  </a:lnTo>
                  <a:lnTo>
                    <a:pt x="95567" y="70116"/>
                  </a:lnTo>
                  <a:lnTo>
                    <a:pt x="95034" y="71107"/>
                  </a:lnTo>
                  <a:lnTo>
                    <a:pt x="94856" y="71285"/>
                  </a:lnTo>
                  <a:lnTo>
                    <a:pt x="94767" y="71551"/>
                  </a:lnTo>
                  <a:lnTo>
                    <a:pt x="74904" y="118948"/>
                  </a:lnTo>
                  <a:lnTo>
                    <a:pt x="66725" y="137375"/>
                  </a:lnTo>
                  <a:lnTo>
                    <a:pt x="32054" y="164998"/>
                  </a:lnTo>
                  <a:lnTo>
                    <a:pt x="0" y="178917"/>
                  </a:lnTo>
                  <a:lnTo>
                    <a:pt x="1625" y="189801"/>
                  </a:lnTo>
                  <a:lnTo>
                    <a:pt x="2349" y="189801"/>
                  </a:lnTo>
                  <a:lnTo>
                    <a:pt x="7569" y="189445"/>
                  </a:lnTo>
                  <a:lnTo>
                    <a:pt x="17195" y="188912"/>
                  </a:lnTo>
                  <a:lnTo>
                    <a:pt x="63881" y="181698"/>
                  </a:lnTo>
                  <a:lnTo>
                    <a:pt x="104889" y="143484"/>
                  </a:lnTo>
                  <a:lnTo>
                    <a:pt x="116268" y="125552"/>
                  </a:lnTo>
                  <a:lnTo>
                    <a:pt x="120802" y="116827"/>
                  </a:lnTo>
                  <a:lnTo>
                    <a:pt x="124371" y="108356"/>
                  </a:lnTo>
                  <a:lnTo>
                    <a:pt x="126771" y="100330"/>
                  </a:lnTo>
                  <a:lnTo>
                    <a:pt x="127800" y="92976"/>
                  </a:lnTo>
                  <a:lnTo>
                    <a:pt x="128066" y="87312"/>
                  </a:lnTo>
                  <a:lnTo>
                    <a:pt x="127787" y="85204"/>
                  </a:lnTo>
                  <a:lnTo>
                    <a:pt x="132422" y="86080"/>
                  </a:lnTo>
                  <a:lnTo>
                    <a:pt x="139585" y="86779"/>
                  </a:lnTo>
                  <a:lnTo>
                    <a:pt x="162547" y="82511"/>
                  </a:lnTo>
                  <a:lnTo>
                    <a:pt x="176720" y="69481"/>
                  </a:lnTo>
                  <a:lnTo>
                    <a:pt x="184188" y="51993"/>
                  </a:lnTo>
                  <a:lnTo>
                    <a:pt x="186994" y="34328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31906" y="6825096"/>
              <a:ext cx="146050" cy="186690"/>
            </a:xfrm>
            <a:custGeom>
              <a:avLst/>
              <a:gdLst/>
              <a:ahLst/>
              <a:cxnLst/>
              <a:rect l="l" t="t" r="r" b="b"/>
              <a:pathLst>
                <a:path w="146050" h="186690">
                  <a:moveTo>
                    <a:pt x="21717" y="14708"/>
                  </a:moveTo>
                  <a:lnTo>
                    <a:pt x="5715" y="20994"/>
                  </a:lnTo>
                  <a:lnTo>
                    <a:pt x="0" y="26265"/>
                  </a:lnTo>
                  <a:lnTo>
                    <a:pt x="3499" y="33478"/>
                  </a:lnTo>
                  <a:lnTo>
                    <a:pt x="2257" y="45919"/>
                  </a:lnTo>
                  <a:lnTo>
                    <a:pt x="851" y="58610"/>
                  </a:lnTo>
                  <a:lnTo>
                    <a:pt x="3136" y="73445"/>
                  </a:lnTo>
                  <a:lnTo>
                    <a:pt x="3403" y="74194"/>
                  </a:lnTo>
                  <a:lnTo>
                    <a:pt x="4064" y="75668"/>
                  </a:lnTo>
                  <a:lnTo>
                    <a:pt x="12272" y="100655"/>
                  </a:lnTo>
                  <a:lnTo>
                    <a:pt x="21105" y="135742"/>
                  </a:lnTo>
                  <a:lnTo>
                    <a:pt x="28165" y="167004"/>
                  </a:lnTo>
                  <a:lnTo>
                    <a:pt x="31051" y="180519"/>
                  </a:lnTo>
                  <a:lnTo>
                    <a:pt x="47837" y="186239"/>
                  </a:lnTo>
                  <a:lnTo>
                    <a:pt x="87215" y="182989"/>
                  </a:lnTo>
                  <a:lnTo>
                    <a:pt x="127115" y="174300"/>
                  </a:lnTo>
                  <a:lnTo>
                    <a:pt x="145465" y="163704"/>
                  </a:lnTo>
                  <a:lnTo>
                    <a:pt x="144755" y="151367"/>
                  </a:lnTo>
                  <a:lnTo>
                    <a:pt x="138403" y="137629"/>
                  </a:lnTo>
                  <a:lnTo>
                    <a:pt x="129304" y="124422"/>
                  </a:lnTo>
                  <a:lnTo>
                    <a:pt x="120357" y="113679"/>
                  </a:lnTo>
                  <a:lnTo>
                    <a:pt x="119037" y="112193"/>
                  </a:lnTo>
                  <a:lnTo>
                    <a:pt x="117856" y="110605"/>
                  </a:lnTo>
                  <a:lnTo>
                    <a:pt x="110612" y="67259"/>
                  </a:lnTo>
                  <a:lnTo>
                    <a:pt x="110591" y="45919"/>
                  </a:lnTo>
                  <a:lnTo>
                    <a:pt x="26097" y="45919"/>
                  </a:lnTo>
                  <a:lnTo>
                    <a:pt x="17132" y="45581"/>
                  </a:lnTo>
                  <a:lnTo>
                    <a:pt x="16760" y="38675"/>
                  </a:lnTo>
                  <a:lnTo>
                    <a:pt x="18389" y="28538"/>
                  </a:lnTo>
                  <a:lnTo>
                    <a:pt x="20532" y="19210"/>
                  </a:lnTo>
                  <a:lnTo>
                    <a:pt x="21717" y="14720"/>
                  </a:lnTo>
                  <a:close/>
                </a:path>
                <a:path w="146050" h="186690">
                  <a:moveTo>
                    <a:pt x="82278" y="0"/>
                  </a:moveTo>
                  <a:lnTo>
                    <a:pt x="75053" y="386"/>
                  </a:lnTo>
                  <a:lnTo>
                    <a:pt x="72110" y="700"/>
                  </a:lnTo>
                  <a:lnTo>
                    <a:pt x="72090" y="10948"/>
                  </a:lnTo>
                  <a:lnTo>
                    <a:pt x="71894" y="17775"/>
                  </a:lnTo>
                  <a:lnTo>
                    <a:pt x="26097" y="45919"/>
                  </a:lnTo>
                  <a:lnTo>
                    <a:pt x="110591" y="45919"/>
                  </a:lnTo>
                  <a:lnTo>
                    <a:pt x="108534" y="44324"/>
                  </a:lnTo>
                  <a:lnTo>
                    <a:pt x="104686" y="41581"/>
                  </a:lnTo>
                  <a:lnTo>
                    <a:pt x="101854" y="39511"/>
                  </a:lnTo>
                  <a:lnTo>
                    <a:pt x="94005" y="25045"/>
                  </a:lnTo>
                  <a:lnTo>
                    <a:pt x="94297" y="22239"/>
                  </a:lnTo>
                  <a:lnTo>
                    <a:pt x="94538" y="20435"/>
                  </a:lnTo>
                  <a:lnTo>
                    <a:pt x="95999" y="10948"/>
                  </a:lnTo>
                  <a:lnTo>
                    <a:pt x="99961" y="2338"/>
                  </a:lnTo>
                  <a:lnTo>
                    <a:pt x="91382" y="373"/>
                  </a:lnTo>
                  <a:lnTo>
                    <a:pt x="82278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50187" y="6793848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26974" y="0"/>
                  </a:moveTo>
                  <a:lnTo>
                    <a:pt x="0" y="12687"/>
                  </a:lnTo>
                  <a:lnTo>
                    <a:pt x="2882" y="21450"/>
                  </a:lnTo>
                  <a:lnTo>
                    <a:pt x="4991" y="29857"/>
                  </a:lnTo>
                  <a:lnTo>
                    <a:pt x="14873" y="24588"/>
                  </a:lnTo>
                  <a:lnTo>
                    <a:pt x="21355" y="16614"/>
                  </a:lnTo>
                  <a:lnTo>
                    <a:pt x="25150" y="7797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EE9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22886" y="6747976"/>
              <a:ext cx="59055" cy="67945"/>
            </a:xfrm>
            <a:custGeom>
              <a:avLst/>
              <a:gdLst/>
              <a:ahLst/>
              <a:cxnLst/>
              <a:rect l="l" t="t" r="r" b="b"/>
              <a:pathLst>
                <a:path w="59054" h="67945">
                  <a:moveTo>
                    <a:pt x="26746" y="0"/>
                  </a:moveTo>
                  <a:lnTo>
                    <a:pt x="12301" y="4355"/>
                  </a:lnTo>
                  <a:lnTo>
                    <a:pt x="4238" y="10088"/>
                  </a:lnTo>
                  <a:lnTo>
                    <a:pt x="742" y="16514"/>
                  </a:lnTo>
                  <a:lnTo>
                    <a:pt x="0" y="22948"/>
                  </a:lnTo>
                  <a:lnTo>
                    <a:pt x="2364" y="33690"/>
                  </a:lnTo>
                  <a:lnTo>
                    <a:pt x="8275" y="49125"/>
                  </a:lnTo>
                  <a:lnTo>
                    <a:pt x="16046" y="62694"/>
                  </a:lnTo>
                  <a:lnTo>
                    <a:pt x="23990" y="67843"/>
                  </a:lnTo>
                  <a:lnTo>
                    <a:pt x="45705" y="62433"/>
                  </a:lnTo>
                  <a:lnTo>
                    <a:pt x="56268" y="57283"/>
                  </a:lnTo>
                  <a:lnTo>
                    <a:pt x="58671" y="49380"/>
                  </a:lnTo>
                  <a:lnTo>
                    <a:pt x="55905" y="35712"/>
                  </a:lnTo>
                  <a:lnTo>
                    <a:pt x="52327" y="19613"/>
                  </a:lnTo>
                  <a:lnTo>
                    <a:pt x="48279" y="7359"/>
                  </a:lnTo>
                  <a:lnTo>
                    <a:pt x="40753" y="354"/>
                  </a:lnTo>
                  <a:lnTo>
                    <a:pt x="26746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17082" y="6743464"/>
              <a:ext cx="72390" cy="43815"/>
            </a:xfrm>
            <a:custGeom>
              <a:avLst/>
              <a:gdLst/>
              <a:ahLst/>
              <a:cxnLst/>
              <a:rect l="l" t="t" r="r" b="b"/>
              <a:pathLst>
                <a:path w="72389" h="43815">
                  <a:moveTo>
                    <a:pt x="7738" y="5691"/>
                  </a:moveTo>
                  <a:lnTo>
                    <a:pt x="3686" y="14174"/>
                  </a:lnTo>
                  <a:lnTo>
                    <a:pt x="363" y="21785"/>
                  </a:lnTo>
                  <a:lnTo>
                    <a:pt x="15" y="26123"/>
                  </a:lnTo>
                  <a:lnTo>
                    <a:pt x="0" y="27573"/>
                  </a:lnTo>
                  <a:lnTo>
                    <a:pt x="2927" y="33750"/>
                  </a:lnTo>
                  <a:lnTo>
                    <a:pt x="9998" y="43626"/>
                  </a:lnTo>
                  <a:lnTo>
                    <a:pt x="13681" y="43156"/>
                  </a:lnTo>
                  <a:lnTo>
                    <a:pt x="11472" y="30672"/>
                  </a:lnTo>
                  <a:lnTo>
                    <a:pt x="12145" y="19521"/>
                  </a:lnTo>
                  <a:lnTo>
                    <a:pt x="15561" y="13920"/>
                  </a:lnTo>
                  <a:lnTo>
                    <a:pt x="17326" y="11291"/>
                  </a:lnTo>
                  <a:lnTo>
                    <a:pt x="54533" y="11291"/>
                  </a:lnTo>
                  <a:lnTo>
                    <a:pt x="52375" y="7646"/>
                  </a:lnTo>
                  <a:lnTo>
                    <a:pt x="15510" y="7646"/>
                  </a:lnTo>
                  <a:lnTo>
                    <a:pt x="12513" y="6148"/>
                  </a:lnTo>
                  <a:lnTo>
                    <a:pt x="7738" y="5691"/>
                  </a:lnTo>
                  <a:close/>
                </a:path>
                <a:path w="72389" h="43815">
                  <a:moveTo>
                    <a:pt x="54533" y="11291"/>
                  </a:moveTo>
                  <a:lnTo>
                    <a:pt x="17326" y="11291"/>
                  </a:lnTo>
                  <a:lnTo>
                    <a:pt x="20694" y="16656"/>
                  </a:lnTo>
                  <a:lnTo>
                    <a:pt x="28269" y="26233"/>
                  </a:lnTo>
                  <a:lnTo>
                    <a:pt x="39513" y="36077"/>
                  </a:lnTo>
                  <a:lnTo>
                    <a:pt x="53890" y="42241"/>
                  </a:lnTo>
                  <a:lnTo>
                    <a:pt x="43285" y="36691"/>
                  </a:lnTo>
                  <a:lnTo>
                    <a:pt x="34230" y="27573"/>
                  </a:lnTo>
                  <a:lnTo>
                    <a:pt x="71636" y="27573"/>
                  </a:lnTo>
                  <a:lnTo>
                    <a:pt x="71797" y="27408"/>
                  </a:lnTo>
                  <a:lnTo>
                    <a:pt x="69428" y="26123"/>
                  </a:lnTo>
                  <a:lnTo>
                    <a:pt x="63713" y="22086"/>
                  </a:lnTo>
                  <a:lnTo>
                    <a:pt x="56741" y="15020"/>
                  </a:lnTo>
                  <a:lnTo>
                    <a:pt x="54533" y="11291"/>
                  </a:lnTo>
                  <a:close/>
                </a:path>
                <a:path w="72389" h="43815">
                  <a:moveTo>
                    <a:pt x="71636" y="27573"/>
                  </a:moveTo>
                  <a:lnTo>
                    <a:pt x="34230" y="27573"/>
                  </a:lnTo>
                  <a:lnTo>
                    <a:pt x="38916" y="30824"/>
                  </a:lnTo>
                  <a:lnTo>
                    <a:pt x="44085" y="33173"/>
                  </a:lnTo>
                  <a:lnTo>
                    <a:pt x="66005" y="33351"/>
                  </a:lnTo>
                  <a:lnTo>
                    <a:pt x="71636" y="27573"/>
                  </a:lnTo>
                  <a:close/>
                </a:path>
                <a:path w="72389" h="43815">
                  <a:moveTo>
                    <a:pt x="39699" y="0"/>
                  </a:moveTo>
                  <a:lnTo>
                    <a:pt x="28467" y="261"/>
                  </a:lnTo>
                  <a:lnTo>
                    <a:pt x="15510" y="7646"/>
                  </a:lnTo>
                  <a:lnTo>
                    <a:pt x="52375" y="7646"/>
                  </a:lnTo>
                  <a:lnTo>
                    <a:pt x="50600" y="4649"/>
                  </a:lnTo>
                  <a:lnTo>
                    <a:pt x="47609" y="2812"/>
                  </a:lnTo>
                  <a:lnTo>
                    <a:pt x="39699" y="0"/>
                  </a:lnTo>
                  <a:close/>
                </a:path>
              </a:pathLst>
            </a:custGeom>
            <a:solidFill>
              <a:srgbClr val="2D3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1467" y="6851357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5" h="28575">
                  <a:moveTo>
                    <a:pt x="16847" y="19469"/>
                  </a:moveTo>
                  <a:lnTo>
                    <a:pt x="11760" y="19469"/>
                  </a:lnTo>
                  <a:lnTo>
                    <a:pt x="16522" y="28524"/>
                  </a:lnTo>
                  <a:lnTo>
                    <a:pt x="16847" y="19469"/>
                  </a:lnTo>
                  <a:close/>
                </a:path>
                <a:path w="17145" h="28575">
                  <a:moveTo>
                    <a:pt x="10439" y="0"/>
                  </a:moveTo>
                  <a:lnTo>
                    <a:pt x="1346" y="15849"/>
                  </a:lnTo>
                  <a:lnTo>
                    <a:pt x="0" y="19913"/>
                  </a:lnTo>
                  <a:lnTo>
                    <a:pt x="11760" y="19469"/>
                  </a:lnTo>
                  <a:lnTo>
                    <a:pt x="16847" y="19469"/>
                  </a:lnTo>
                  <a:lnTo>
                    <a:pt x="17070" y="13233"/>
                  </a:lnTo>
                  <a:lnTo>
                    <a:pt x="16619" y="5165"/>
                  </a:lnTo>
                  <a:lnTo>
                    <a:pt x="14599" y="1645"/>
                  </a:lnTo>
                  <a:lnTo>
                    <a:pt x="10439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84029" y="6860706"/>
              <a:ext cx="64769" cy="116839"/>
            </a:xfrm>
            <a:custGeom>
              <a:avLst/>
              <a:gdLst/>
              <a:ahLst/>
              <a:cxnLst/>
              <a:rect l="l" t="t" r="r" b="b"/>
              <a:pathLst>
                <a:path w="64770" h="116840">
                  <a:moveTo>
                    <a:pt x="45387" y="0"/>
                  </a:moveTo>
                  <a:lnTo>
                    <a:pt x="27578" y="31685"/>
                  </a:lnTo>
                  <a:lnTo>
                    <a:pt x="9100" y="70324"/>
                  </a:lnTo>
                  <a:lnTo>
                    <a:pt x="0" y="102932"/>
                  </a:lnTo>
                  <a:lnTo>
                    <a:pt x="10323" y="116522"/>
                  </a:lnTo>
                  <a:lnTo>
                    <a:pt x="26855" y="112354"/>
                  </a:lnTo>
                  <a:lnTo>
                    <a:pt x="41681" y="101987"/>
                  </a:lnTo>
                  <a:lnTo>
                    <a:pt x="54423" y="88086"/>
                  </a:lnTo>
                  <a:lnTo>
                    <a:pt x="64704" y="73317"/>
                  </a:lnTo>
                  <a:lnTo>
                    <a:pt x="62101" y="69100"/>
                  </a:lnTo>
                  <a:lnTo>
                    <a:pt x="60450" y="64338"/>
                  </a:lnTo>
                  <a:lnTo>
                    <a:pt x="59929" y="59372"/>
                  </a:lnTo>
                  <a:lnTo>
                    <a:pt x="58852" y="44999"/>
                  </a:lnTo>
                  <a:lnTo>
                    <a:pt x="58490" y="31685"/>
                  </a:lnTo>
                  <a:lnTo>
                    <a:pt x="58468" y="10236"/>
                  </a:lnTo>
                  <a:lnTo>
                    <a:pt x="56411" y="8712"/>
                  </a:lnTo>
                  <a:lnTo>
                    <a:pt x="52563" y="5968"/>
                  </a:lnTo>
                  <a:lnTo>
                    <a:pt x="49743" y="3898"/>
                  </a:lnTo>
                  <a:lnTo>
                    <a:pt x="47229" y="1968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EC7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10506" y="7350429"/>
              <a:ext cx="190500" cy="34290"/>
            </a:xfrm>
            <a:custGeom>
              <a:avLst/>
              <a:gdLst/>
              <a:ahLst/>
              <a:cxnLst/>
              <a:rect l="l" t="t" r="r" b="b"/>
              <a:pathLst>
                <a:path w="190500" h="34290">
                  <a:moveTo>
                    <a:pt x="62141" y="24206"/>
                  </a:moveTo>
                  <a:lnTo>
                    <a:pt x="54724" y="11950"/>
                  </a:lnTo>
                  <a:lnTo>
                    <a:pt x="56057" y="8674"/>
                  </a:lnTo>
                  <a:lnTo>
                    <a:pt x="57480" y="6032"/>
                  </a:lnTo>
                  <a:lnTo>
                    <a:pt x="58623" y="3911"/>
                  </a:lnTo>
                  <a:lnTo>
                    <a:pt x="55918" y="5029"/>
                  </a:lnTo>
                  <a:lnTo>
                    <a:pt x="52412" y="6032"/>
                  </a:lnTo>
                  <a:lnTo>
                    <a:pt x="45542" y="5626"/>
                  </a:lnTo>
                  <a:lnTo>
                    <a:pt x="42405" y="4292"/>
                  </a:lnTo>
                  <a:lnTo>
                    <a:pt x="39636" y="2679"/>
                  </a:lnTo>
                  <a:lnTo>
                    <a:pt x="37045" y="5638"/>
                  </a:lnTo>
                  <a:lnTo>
                    <a:pt x="26022" y="18135"/>
                  </a:lnTo>
                  <a:lnTo>
                    <a:pt x="22567" y="20612"/>
                  </a:lnTo>
                  <a:lnTo>
                    <a:pt x="17564" y="22250"/>
                  </a:lnTo>
                  <a:lnTo>
                    <a:pt x="10274" y="23977"/>
                  </a:lnTo>
                  <a:lnTo>
                    <a:pt x="3492" y="27305"/>
                  </a:lnTo>
                  <a:lnTo>
                    <a:pt x="0" y="33756"/>
                  </a:lnTo>
                  <a:lnTo>
                    <a:pt x="59893" y="33756"/>
                  </a:lnTo>
                  <a:lnTo>
                    <a:pt x="62141" y="24206"/>
                  </a:lnTo>
                  <a:close/>
                </a:path>
                <a:path w="190500" h="34290">
                  <a:moveTo>
                    <a:pt x="189928" y="24625"/>
                  </a:moveTo>
                  <a:lnTo>
                    <a:pt x="183807" y="11049"/>
                  </a:lnTo>
                  <a:lnTo>
                    <a:pt x="179527" y="8305"/>
                  </a:lnTo>
                  <a:lnTo>
                    <a:pt x="179108" y="8039"/>
                  </a:lnTo>
                  <a:lnTo>
                    <a:pt x="180225" y="0"/>
                  </a:lnTo>
                  <a:lnTo>
                    <a:pt x="176428" y="3911"/>
                  </a:lnTo>
                  <a:lnTo>
                    <a:pt x="170218" y="8305"/>
                  </a:lnTo>
                  <a:lnTo>
                    <a:pt x="161569" y="7137"/>
                  </a:lnTo>
                  <a:lnTo>
                    <a:pt x="160502" y="8864"/>
                  </a:lnTo>
                  <a:lnTo>
                    <a:pt x="154724" y="18059"/>
                  </a:lnTo>
                  <a:lnTo>
                    <a:pt x="151168" y="20612"/>
                  </a:lnTo>
                  <a:lnTo>
                    <a:pt x="146164" y="22250"/>
                  </a:lnTo>
                  <a:lnTo>
                    <a:pt x="138874" y="23977"/>
                  </a:lnTo>
                  <a:lnTo>
                    <a:pt x="132080" y="27305"/>
                  </a:lnTo>
                  <a:lnTo>
                    <a:pt x="128600" y="33756"/>
                  </a:lnTo>
                  <a:lnTo>
                    <a:pt x="188493" y="33756"/>
                  </a:lnTo>
                  <a:lnTo>
                    <a:pt x="189928" y="24625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99818" y="6969613"/>
              <a:ext cx="29845" cy="24765"/>
            </a:xfrm>
            <a:custGeom>
              <a:avLst/>
              <a:gdLst/>
              <a:ahLst/>
              <a:cxnLst/>
              <a:rect l="l" t="t" r="r" b="b"/>
              <a:pathLst>
                <a:path w="29845" h="24765">
                  <a:moveTo>
                    <a:pt x="17106" y="0"/>
                  </a:moveTo>
                  <a:lnTo>
                    <a:pt x="12039" y="4318"/>
                  </a:lnTo>
                  <a:lnTo>
                    <a:pt x="0" y="16548"/>
                  </a:lnTo>
                  <a:lnTo>
                    <a:pt x="5156" y="24574"/>
                  </a:lnTo>
                  <a:lnTo>
                    <a:pt x="17500" y="17233"/>
                  </a:lnTo>
                  <a:lnTo>
                    <a:pt x="22644" y="15849"/>
                  </a:lnTo>
                  <a:lnTo>
                    <a:pt x="29819" y="13042"/>
                  </a:lnTo>
                  <a:lnTo>
                    <a:pt x="28206" y="2159"/>
                  </a:lnTo>
                  <a:lnTo>
                    <a:pt x="17106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86526" y="6940918"/>
              <a:ext cx="222885" cy="175895"/>
            </a:xfrm>
            <a:custGeom>
              <a:avLst/>
              <a:gdLst/>
              <a:ahLst/>
              <a:cxnLst/>
              <a:rect l="l" t="t" r="r" b="b"/>
              <a:pathLst>
                <a:path w="222885" h="175895">
                  <a:moveTo>
                    <a:pt x="188134" y="0"/>
                  </a:moveTo>
                  <a:lnTo>
                    <a:pt x="124995" y="16806"/>
                  </a:lnTo>
                  <a:lnTo>
                    <a:pt x="88506" y="37151"/>
                  </a:lnTo>
                  <a:lnTo>
                    <a:pt x="48244" y="68462"/>
                  </a:lnTo>
                  <a:lnTo>
                    <a:pt x="18608" y="101543"/>
                  </a:lnTo>
                  <a:lnTo>
                    <a:pt x="1689" y="158105"/>
                  </a:lnTo>
                  <a:lnTo>
                    <a:pt x="0" y="159350"/>
                  </a:lnTo>
                  <a:lnTo>
                    <a:pt x="9537" y="168697"/>
                  </a:lnTo>
                  <a:lnTo>
                    <a:pt x="11442" y="170031"/>
                  </a:lnTo>
                  <a:lnTo>
                    <a:pt x="13589" y="171148"/>
                  </a:lnTo>
                  <a:lnTo>
                    <a:pt x="35576" y="175822"/>
                  </a:lnTo>
                  <a:lnTo>
                    <a:pt x="64882" y="171707"/>
                  </a:lnTo>
                  <a:lnTo>
                    <a:pt x="136055" y="138674"/>
                  </a:lnTo>
                  <a:lnTo>
                    <a:pt x="176972" y="106751"/>
                  </a:lnTo>
                  <a:lnTo>
                    <a:pt x="206817" y="73061"/>
                  </a:lnTo>
                  <a:lnTo>
                    <a:pt x="222821" y="41546"/>
                  </a:lnTo>
                  <a:lnTo>
                    <a:pt x="222211" y="16145"/>
                  </a:lnTo>
                  <a:lnTo>
                    <a:pt x="221361" y="14316"/>
                  </a:lnTo>
                  <a:lnTo>
                    <a:pt x="218135" y="10023"/>
                  </a:lnTo>
                  <a:lnTo>
                    <a:pt x="211378" y="3369"/>
                  </a:lnTo>
                  <a:lnTo>
                    <a:pt x="210172" y="4258"/>
                  </a:lnTo>
                  <a:lnTo>
                    <a:pt x="188134" y="0"/>
                  </a:lnTo>
                  <a:close/>
                </a:path>
              </a:pathLst>
            </a:custGeom>
            <a:solidFill>
              <a:srgbClr val="8AA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81175" y="6935101"/>
              <a:ext cx="221615" cy="173355"/>
            </a:xfrm>
            <a:custGeom>
              <a:avLst/>
              <a:gdLst/>
              <a:ahLst/>
              <a:cxnLst/>
              <a:rect l="l" t="t" r="r" b="b"/>
              <a:pathLst>
                <a:path w="221614" h="173354">
                  <a:moveTo>
                    <a:pt x="171458" y="0"/>
                  </a:moveTo>
                  <a:lnTo>
                    <a:pt x="131424" y="11932"/>
                  </a:lnTo>
                  <a:lnTo>
                    <a:pt x="86771" y="35877"/>
                  </a:lnTo>
                  <a:lnTo>
                    <a:pt x="45852" y="67801"/>
                  </a:lnTo>
                  <a:lnTo>
                    <a:pt x="16003" y="101490"/>
                  </a:lnTo>
                  <a:lnTo>
                    <a:pt x="0" y="133005"/>
                  </a:lnTo>
                  <a:lnTo>
                    <a:pt x="614" y="158407"/>
                  </a:lnTo>
                  <a:lnTo>
                    <a:pt x="18507" y="172523"/>
                  </a:lnTo>
                  <a:lnTo>
                    <a:pt x="49620" y="173278"/>
                  </a:lnTo>
                  <a:lnTo>
                    <a:pt x="89654" y="161346"/>
                  </a:lnTo>
                  <a:lnTo>
                    <a:pt x="134307" y="137401"/>
                  </a:lnTo>
                  <a:lnTo>
                    <a:pt x="175228" y="105477"/>
                  </a:lnTo>
                  <a:lnTo>
                    <a:pt x="205079" y="71788"/>
                  </a:lnTo>
                  <a:lnTo>
                    <a:pt x="221084" y="40273"/>
                  </a:lnTo>
                  <a:lnTo>
                    <a:pt x="220464" y="14871"/>
                  </a:lnTo>
                  <a:lnTo>
                    <a:pt x="202571" y="755"/>
                  </a:lnTo>
                  <a:lnTo>
                    <a:pt x="171458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93234" y="6944333"/>
              <a:ext cx="197485" cy="153670"/>
            </a:xfrm>
            <a:custGeom>
              <a:avLst/>
              <a:gdLst/>
              <a:ahLst/>
              <a:cxnLst/>
              <a:rect l="l" t="t" r="r" b="b"/>
              <a:pathLst>
                <a:path w="197485" h="153670">
                  <a:moveTo>
                    <a:pt x="162458" y="41567"/>
                  </a:moveTo>
                  <a:lnTo>
                    <a:pt x="148132" y="47853"/>
                  </a:lnTo>
                  <a:lnTo>
                    <a:pt x="148005" y="45135"/>
                  </a:lnTo>
                  <a:lnTo>
                    <a:pt x="147332" y="42938"/>
                  </a:lnTo>
                  <a:lnTo>
                    <a:pt x="144881" y="39547"/>
                  </a:lnTo>
                  <a:lnTo>
                    <a:pt x="143192" y="38379"/>
                  </a:lnTo>
                  <a:lnTo>
                    <a:pt x="138874" y="37084"/>
                  </a:lnTo>
                  <a:lnTo>
                    <a:pt x="136271" y="36982"/>
                  </a:lnTo>
                  <a:lnTo>
                    <a:pt x="130213" y="37934"/>
                  </a:lnTo>
                  <a:lnTo>
                    <a:pt x="97993" y="61048"/>
                  </a:lnTo>
                  <a:lnTo>
                    <a:pt x="87693" y="79489"/>
                  </a:lnTo>
                  <a:lnTo>
                    <a:pt x="84315" y="84404"/>
                  </a:lnTo>
                  <a:lnTo>
                    <a:pt x="66954" y="93484"/>
                  </a:lnTo>
                  <a:lnTo>
                    <a:pt x="65062" y="92849"/>
                  </a:lnTo>
                  <a:lnTo>
                    <a:pt x="64338" y="92240"/>
                  </a:lnTo>
                  <a:lnTo>
                    <a:pt x="63411" y="90462"/>
                  </a:lnTo>
                  <a:lnTo>
                    <a:pt x="63246" y="89268"/>
                  </a:lnTo>
                  <a:lnTo>
                    <a:pt x="63906" y="85039"/>
                  </a:lnTo>
                  <a:lnTo>
                    <a:pt x="80886" y="69964"/>
                  </a:lnTo>
                  <a:lnTo>
                    <a:pt x="82219" y="56045"/>
                  </a:lnTo>
                  <a:lnTo>
                    <a:pt x="50279" y="84899"/>
                  </a:lnTo>
                  <a:lnTo>
                    <a:pt x="48501" y="90703"/>
                  </a:lnTo>
                  <a:lnTo>
                    <a:pt x="35242" y="96520"/>
                  </a:lnTo>
                  <a:lnTo>
                    <a:pt x="34505" y="104190"/>
                  </a:lnTo>
                  <a:lnTo>
                    <a:pt x="47815" y="98336"/>
                  </a:lnTo>
                  <a:lnTo>
                    <a:pt x="47942" y="101053"/>
                  </a:lnTo>
                  <a:lnTo>
                    <a:pt x="59334" y="109461"/>
                  </a:lnTo>
                  <a:lnTo>
                    <a:pt x="65392" y="108546"/>
                  </a:lnTo>
                  <a:lnTo>
                    <a:pt x="97828" y="85344"/>
                  </a:lnTo>
                  <a:lnTo>
                    <a:pt x="108534" y="66662"/>
                  </a:lnTo>
                  <a:lnTo>
                    <a:pt x="111963" y="61658"/>
                  </a:lnTo>
                  <a:lnTo>
                    <a:pt x="115684" y="57988"/>
                  </a:lnTo>
                  <a:lnTo>
                    <a:pt x="119926" y="55346"/>
                  </a:lnTo>
                  <a:lnTo>
                    <a:pt x="124764" y="53390"/>
                  </a:lnTo>
                  <a:lnTo>
                    <a:pt x="128752" y="52730"/>
                  </a:lnTo>
                  <a:lnTo>
                    <a:pt x="130708" y="53162"/>
                  </a:lnTo>
                  <a:lnTo>
                    <a:pt x="131445" y="53657"/>
                  </a:lnTo>
                  <a:lnTo>
                    <a:pt x="132461" y="55206"/>
                  </a:lnTo>
                  <a:lnTo>
                    <a:pt x="132638" y="56324"/>
                  </a:lnTo>
                  <a:lnTo>
                    <a:pt x="132232" y="60439"/>
                  </a:lnTo>
                  <a:lnTo>
                    <a:pt x="130708" y="63157"/>
                  </a:lnTo>
                  <a:lnTo>
                    <a:pt x="125082" y="68668"/>
                  </a:lnTo>
                  <a:lnTo>
                    <a:pt x="121005" y="71221"/>
                  </a:lnTo>
                  <a:lnTo>
                    <a:pt x="115646" y="73571"/>
                  </a:lnTo>
                  <a:lnTo>
                    <a:pt x="114300" y="87503"/>
                  </a:lnTo>
                  <a:lnTo>
                    <a:pt x="145046" y="61645"/>
                  </a:lnTo>
                  <a:lnTo>
                    <a:pt x="147180" y="55651"/>
                  </a:lnTo>
                  <a:lnTo>
                    <a:pt x="161709" y="49276"/>
                  </a:lnTo>
                  <a:lnTo>
                    <a:pt x="162458" y="41567"/>
                  </a:lnTo>
                  <a:close/>
                </a:path>
                <a:path w="197485" h="153670">
                  <a:moveTo>
                    <a:pt x="196964" y="23837"/>
                  </a:moveTo>
                  <a:lnTo>
                    <a:pt x="194818" y="13855"/>
                  </a:lnTo>
                  <a:lnTo>
                    <a:pt x="192481" y="8775"/>
                  </a:lnTo>
                  <a:lnTo>
                    <a:pt x="192481" y="24523"/>
                  </a:lnTo>
                  <a:lnTo>
                    <a:pt x="190677" y="35293"/>
                  </a:lnTo>
                  <a:lnTo>
                    <a:pt x="165074" y="75666"/>
                  </a:lnTo>
                  <a:lnTo>
                    <a:pt x="134454" y="103682"/>
                  </a:lnTo>
                  <a:lnTo>
                    <a:pt x="93052" y="130175"/>
                  </a:lnTo>
                  <a:lnTo>
                    <a:pt x="49237" y="146710"/>
                  </a:lnTo>
                  <a:lnTo>
                    <a:pt x="30975" y="148907"/>
                  </a:lnTo>
                  <a:lnTo>
                    <a:pt x="26530" y="148907"/>
                  </a:lnTo>
                  <a:lnTo>
                    <a:pt x="4457" y="128562"/>
                  </a:lnTo>
                  <a:lnTo>
                    <a:pt x="6273" y="117792"/>
                  </a:lnTo>
                  <a:lnTo>
                    <a:pt x="31877" y="77431"/>
                  </a:lnTo>
                  <a:lnTo>
                    <a:pt x="62496" y="49403"/>
                  </a:lnTo>
                  <a:lnTo>
                    <a:pt x="103898" y="22910"/>
                  </a:lnTo>
                  <a:lnTo>
                    <a:pt x="147713" y="6375"/>
                  </a:lnTo>
                  <a:lnTo>
                    <a:pt x="165976" y="4178"/>
                  </a:lnTo>
                  <a:lnTo>
                    <a:pt x="170434" y="4178"/>
                  </a:lnTo>
                  <a:lnTo>
                    <a:pt x="192481" y="24523"/>
                  </a:lnTo>
                  <a:lnTo>
                    <a:pt x="192481" y="8775"/>
                  </a:lnTo>
                  <a:lnTo>
                    <a:pt x="159435" y="0"/>
                  </a:lnTo>
                  <a:lnTo>
                    <a:pt x="134861" y="5118"/>
                  </a:lnTo>
                  <a:lnTo>
                    <a:pt x="78066" y="32842"/>
                  </a:lnTo>
                  <a:lnTo>
                    <a:pt x="43091" y="59905"/>
                  </a:lnTo>
                  <a:lnTo>
                    <a:pt x="16421" y="89331"/>
                  </a:lnTo>
                  <a:lnTo>
                    <a:pt x="0" y="129247"/>
                  </a:lnTo>
                  <a:lnTo>
                    <a:pt x="2146" y="139230"/>
                  </a:lnTo>
                  <a:lnTo>
                    <a:pt x="4927" y="145313"/>
                  </a:lnTo>
                  <a:lnTo>
                    <a:pt x="10172" y="149504"/>
                  </a:lnTo>
                  <a:lnTo>
                    <a:pt x="21704" y="152831"/>
                  </a:lnTo>
                  <a:lnTo>
                    <a:pt x="26187" y="153377"/>
                  </a:lnTo>
                  <a:lnTo>
                    <a:pt x="31115" y="153377"/>
                  </a:lnTo>
                  <a:lnTo>
                    <a:pt x="71577" y="144703"/>
                  </a:lnTo>
                  <a:lnTo>
                    <a:pt x="118884" y="120243"/>
                  </a:lnTo>
                  <a:lnTo>
                    <a:pt x="153860" y="93179"/>
                  </a:lnTo>
                  <a:lnTo>
                    <a:pt x="180530" y="63754"/>
                  </a:lnTo>
                  <a:lnTo>
                    <a:pt x="195237" y="35687"/>
                  </a:lnTo>
                  <a:lnTo>
                    <a:pt x="196964" y="23837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07808" y="6826774"/>
              <a:ext cx="137795" cy="174625"/>
            </a:xfrm>
            <a:custGeom>
              <a:avLst/>
              <a:gdLst/>
              <a:ahLst/>
              <a:cxnLst/>
              <a:rect l="l" t="t" r="r" b="b"/>
              <a:pathLst>
                <a:path w="137795" h="174625">
                  <a:moveTo>
                    <a:pt x="120916" y="0"/>
                  </a:moveTo>
                  <a:lnTo>
                    <a:pt x="118579" y="1524"/>
                  </a:lnTo>
                  <a:lnTo>
                    <a:pt x="116154" y="4495"/>
                  </a:lnTo>
                  <a:lnTo>
                    <a:pt x="113093" y="8178"/>
                  </a:lnTo>
                  <a:lnTo>
                    <a:pt x="94795" y="51915"/>
                  </a:lnTo>
                  <a:lnTo>
                    <a:pt x="85458" y="79451"/>
                  </a:lnTo>
                  <a:lnTo>
                    <a:pt x="82778" y="87020"/>
                  </a:lnTo>
                  <a:lnTo>
                    <a:pt x="70700" y="117436"/>
                  </a:lnTo>
                  <a:lnTo>
                    <a:pt x="69265" y="119951"/>
                  </a:lnTo>
                  <a:lnTo>
                    <a:pt x="33357" y="144189"/>
                  </a:lnTo>
                  <a:lnTo>
                    <a:pt x="18961" y="152438"/>
                  </a:lnTo>
                  <a:lnTo>
                    <a:pt x="15227" y="155892"/>
                  </a:lnTo>
                  <a:lnTo>
                    <a:pt x="4889" y="161556"/>
                  </a:lnTo>
                  <a:lnTo>
                    <a:pt x="0" y="164376"/>
                  </a:lnTo>
                  <a:lnTo>
                    <a:pt x="2768" y="174485"/>
                  </a:lnTo>
                  <a:lnTo>
                    <a:pt x="14922" y="172237"/>
                  </a:lnTo>
                  <a:lnTo>
                    <a:pt x="16002" y="171970"/>
                  </a:lnTo>
                  <a:lnTo>
                    <a:pt x="21031" y="170980"/>
                  </a:lnTo>
                  <a:lnTo>
                    <a:pt x="33629" y="168186"/>
                  </a:lnTo>
                  <a:lnTo>
                    <a:pt x="42358" y="166061"/>
                  </a:lnTo>
                  <a:lnTo>
                    <a:pt x="82143" y="153250"/>
                  </a:lnTo>
                  <a:lnTo>
                    <a:pt x="86537" y="150456"/>
                  </a:lnTo>
                  <a:lnTo>
                    <a:pt x="87007" y="150190"/>
                  </a:lnTo>
                  <a:lnTo>
                    <a:pt x="112825" y="112872"/>
                  </a:lnTo>
                  <a:lnTo>
                    <a:pt x="123177" y="88633"/>
                  </a:lnTo>
                  <a:lnTo>
                    <a:pt x="124434" y="85394"/>
                  </a:lnTo>
                  <a:lnTo>
                    <a:pt x="136042" y="45072"/>
                  </a:lnTo>
                  <a:lnTo>
                    <a:pt x="137210" y="30314"/>
                  </a:lnTo>
                  <a:lnTo>
                    <a:pt x="135083" y="14670"/>
                  </a:lnTo>
                  <a:lnTo>
                    <a:pt x="123177" y="355"/>
                  </a:lnTo>
                  <a:lnTo>
                    <a:pt x="120916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14369" y="6827434"/>
              <a:ext cx="31115" cy="29845"/>
            </a:xfrm>
            <a:custGeom>
              <a:avLst/>
              <a:gdLst/>
              <a:ahLst/>
              <a:cxnLst/>
              <a:rect l="l" t="t" r="r" b="b"/>
              <a:pathLst>
                <a:path w="31114" h="29845">
                  <a:moveTo>
                    <a:pt x="17500" y="0"/>
                  </a:moveTo>
                  <a:lnTo>
                    <a:pt x="13440" y="388"/>
                  </a:lnTo>
                  <a:lnTo>
                    <a:pt x="9131" y="4386"/>
                  </a:lnTo>
                  <a:lnTo>
                    <a:pt x="4631" y="11410"/>
                  </a:lnTo>
                  <a:lnTo>
                    <a:pt x="0" y="20878"/>
                  </a:lnTo>
                  <a:lnTo>
                    <a:pt x="12102" y="20231"/>
                  </a:lnTo>
                  <a:lnTo>
                    <a:pt x="21837" y="23463"/>
                  </a:lnTo>
                  <a:lnTo>
                    <a:pt x="28324" y="27590"/>
                  </a:lnTo>
                  <a:lnTo>
                    <a:pt x="30683" y="29629"/>
                  </a:lnTo>
                  <a:lnTo>
                    <a:pt x="28532" y="14010"/>
                  </a:lnTo>
                  <a:lnTo>
                    <a:pt x="24010" y="5046"/>
                  </a:lnTo>
                  <a:lnTo>
                    <a:pt x="19530" y="966"/>
                  </a:lnTo>
                  <a:lnTo>
                    <a:pt x="17500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81212" y="6991155"/>
              <a:ext cx="29845" cy="36830"/>
            </a:xfrm>
            <a:custGeom>
              <a:avLst/>
              <a:gdLst/>
              <a:ahLst/>
              <a:cxnLst/>
              <a:rect l="l" t="t" r="r" b="b"/>
              <a:pathLst>
                <a:path w="29845" h="36829">
                  <a:moveTo>
                    <a:pt x="28156" y="12014"/>
                  </a:moveTo>
                  <a:lnTo>
                    <a:pt x="10452" y="12014"/>
                  </a:lnTo>
                  <a:lnTo>
                    <a:pt x="10744" y="14185"/>
                  </a:lnTo>
                  <a:lnTo>
                    <a:pt x="11036" y="19697"/>
                  </a:lnTo>
                  <a:lnTo>
                    <a:pt x="444" y="33769"/>
                  </a:lnTo>
                  <a:lnTo>
                    <a:pt x="4851" y="36487"/>
                  </a:lnTo>
                  <a:lnTo>
                    <a:pt x="11176" y="30873"/>
                  </a:lnTo>
                  <a:lnTo>
                    <a:pt x="19888" y="25069"/>
                  </a:lnTo>
                  <a:lnTo>
                    <a:pt x="28156" y="12014"/>
                  </a:lnTo>
                  <a:close/>
                </a:path>
                <a:path w="29845" h="36829">
                  <a:moveTo>
                    <a:pt x="26593" y="0"/>
                  </a:moveTo>
                  <a:lnTo>
                    <a:pt x="19888" y="3594"/>
                  </a:lnTo>
                  <a:lnTo>
                    <a:pt x="9499" y="4470"/>
                  </a:lnTo>
                  <a:lnTo>
                    <a:pt x="7543" y="9398"/>
                  </a:lnTo>
                  <a:lnTo>
                    <a:pt x="2908" y="12306"/>
                  </a:lnTo>
                  <a:lnTo>
                    <a:pt x="0" y="13754"/>
                  </a:lnTo>
                  <a:lnTo>
                    <a:pt x="3733" y="15951"/>
                  </a:lnTo>
                  <a:lnTo>
                    <a:pt x="10452" y="12014"/>
                  </a:lnTo>
                  <a:lnTo>
                    <a:pt x="28156" y="12014"/>
                  </a:lnTo>
                  <a:lnTo>
                    <a:pt x="29362" y="10109"/>
                  </a:lnTo>
                  <a:lnTo>
                    <a:pt x="26593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11806" y="6685554"/>
              <a:ext cx="165454" cy="1394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51512" y="6824984"/>
              <a:ext cx="734695" cy="779780"/>
            </a:xfrm>
            <a:custGeom>
              <a:avLst/>
              <a:gdLst/>
              <a:ahLst/>
              <a:cxnLst/>
              <a:rect l="l" t="t" r="r" b="b"/>
              <a:pathLst>
                <a:path w="734695" h="779779">
                  <a:moveTo>
                    <a:pt x="419570" y="0"/>
                  </a:moveTo>
                  <a:lnTo>
                    <a:pt x="153883" y="40954"/>
                  </a:lnTo>
                  <a:lnTo>
                    <a:pt x="25863" y="135799"/>
                  </a:lnTo>
                  <a:lnTo>
                    <a:pt x="0" y="357610"/>
                  </a:lnTo>
                  <a:lnTo>
                    <a:pt x="40780" y="779462"/>
                  </a:lnTo>
                  <a:lnTo>
                    <a:pt x="688556" y="779462"/>
                  </a:lnTo>
                  <a:lnTo>
                    <a:pt x="734623" y="376841"/>
                  </a:lnTo>
                  <a:lnTo>
                    <a:pt x="721960" y="161440"/>
                  </a:lnTo>
                  <a:lnTo>
                    <a:pt x="625348" y="60185"/>
                  </a:lnTo>
                  <a:lnTo>
                    <a:pt x="419570" y="0"/>
                  </a:lnTo>
                  <a:close/>
                </a:path>
              </a:pathLst>
            </a:custGeom>
            <a:solidFill>
              <a:srgbClr val="F8D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12161" y="6791803"/>
              <a:ext cx="114935" cy="62865"/>
            </a:xfrm>
            <a:custGeom>
              <a:avLst/>
              <a:gdLst/>
              <a:ahLst/>
              <a:cxnLst/>
              <a:rect l="l" t="t" r="r" b="b"/>
              <a:pathLst>
                <a:path w="114935" h="62865">
                  <a:moveTo>
                    <a:pt x="29959" y="0"/>
                  </a:moveTo>
                  <a:lnTo>
                    <a:pt x="19095" y="813"/>
                  </a:lnTo>
                  <a:lnTo>
                    <a:pt x="8588" y="12012"/>
                  </a:lnTo>
                  <a:lnTo>
                    <a:pt x="1277" y="28162"/>
                  </a:lnTo>
                  <a:lnTo>
                    <a:pt x="0" y="43827"/>
                  </a:lnTo>
                  <a:lnTo>
                    <a:pt x="50254" y="56956"/>
                  </a:lnTo>
                  <a:lnTo>
                    <a:pt x="78757" y="62323"/>
                  </a:lnTo>
                  <a:lnTo>
                    <a:pt x="96085" y="60820"/>
                  </a:lnTo>
                  <a:lnTo>
                    <a:pt x="112814" y="53340"/>
                  </a:lnTo>
                  <a:lnTo>
                    <a:pt x="114567" y="28354"/>
                  </a:lnTo>
                  <a:lnTo>
                    <a:pt x="111788" y="16140"/>
                  </a:lnTo>
                  <a:lnTo>
                    <a:pt x="101451" y="13201"/>
                  </a:lnTo>
                  <a:lnTo>
                    <a:pt x="80530" y="16040"/>
                  </a:lnTo>
                  <a:lnTo>
                    <a:pt x="63483" y="16110"/>
                  </a:lnTo>
                  <a:lnTo>
                    <a:pt x="49496" y="11768"/>
                  </a:lnTo>
                  <a:lnTo>
                    <a:pt x="38384" y="5551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4739" y="6700087"/>
              <a:ext cx="331470" cy="576580"/>
            </a:xfrm>
            <a:custGeom>
              <a:avLst/>
              <a:gdLst/>
              <a:ahLst/>
              <a:cxnLst/>
              <a:rect l="l" t="t" r="r" b="b"/>
              <a:pathLst>
                <a:path w="331470" h="576579">
                  <a:moveTo>
                    <a:pt x="156845" y="32588"/>
                  </a:moveTo>
                  <a:lnTo>
                    <a:pt x="156743" y="25349"/>
                  </a:lnTo>
                  <a:lnTo>
                    <a:pt x="150901" y="23228"/>
                  </a:lnTo>
                  <a:lnTo>
                    <a:pt x="145376" y="19177"/>
                  </a:lnTo>
                  <a:lnTo>
                    <a:pt x="136994" y="7035"/>
                  </a:lnTo>
                  <a:lnTo>
                    <a:pt x="133477" y="3124"/>
                  </a:lnTo>
                  <a:lnTo>
                    <a:pt x="129997" y="0"/>
                  </a:lnTo>
                  <a:lnTo>
                    <a:pt x="132727" y="11658"/>
                  </a:lnTo>
                  <a:lnTo>
                    <a:pt x="139153" y="36944"/>
                  </a:lnTo>
                  <a:lnTo>
                    <a:pt x="146608" y="61290"/>
                  </a:lnTo>
                  <a:lnTo>
                    <a:pt x="152450" y="70154"/>
                  </a:lnTo>
                  <a:lnTo>
                    <a:pt x="155384" y="61417"/>
                  </a:lnTo>
                  <a:lnTo>
                    <a:pt x="156629" y="46761"/>
                  </a:lnTo>
                  <a:lnTo>
                    <a:pt x="156845" y="32588"/>
                  </a:lnTo>
                  <a:close/>
                </a:path>
                <a:path w="331470" h="576579">
                  <a:moveTo>
                    <a:pt x="232041" y="57137"/>
                  </a:moveTo>
                  <a:lnTo>
                    <a:pt x="228003" y="52463"/>
                  </a:lnTo>
                  <a:lnTo>
                    <a:pt x="223710" y="46850"/>
                  </a:lnTo>
                  <a:lnTo>
                    <a:pt x="219303" y="40297"/>
                  </a:lnTo>
                  <a:lnTo>
                    <a:pt x="214934" y="32778"/>
                  </a:lnTo>
                  <a:lnTo>
                    <a:pt x="209562" y="41211"/>
                  </a:lnTo>
                  <a:lnTo>
                    <a:pt x="198158" y="59766"/>
                  </a:lnTo>
                  <a:lnTo>
                    <a:pt x="187807" y="78308"/>
                  </a:lnTo>
                  <a:lnTo>
                    <a:pt x="185547" y="86741"/>
                  </a:lnTo>
                  <a:lnTo>
                    <a:pt x="194919" y="82245"/>
                  </a:lnTo>
                  <a:lnTo>
                    <a:pt x="210362" y="72263"/>
                  </a:lnTo>
                  <a:lnTo>
                    <a:pt x="225018" y="62128"/>
                  </a:lnTo>
                  <a:lnTo>
                    <a:pt x="232041" y="57137"/>
                  </a:lnTo>
                  <a:close/>
                </a:path>
                <a:path w="331470" h="576579">
                  <a:moveTo>
                    <a:pt x="331076" y="486524"/>
                  </a:moveTo>
                  <a:lnTo>
                    <a:pt x="317309" y="432562"/>
                  </a:lnTo>
                  <a:lnTo>
                    <a:pt x="252564" y="424192"/>
                  </a:lnTo>
                  <a:lnTo>
                    <a:pt x="174371" y="441426"/>
                  </a:lnTo>
                  <a:lnTo>
                    <a:pt x="121996" y="425284"/>
                  </a:lnTo>
                  <a:lnTo>
                    <a:pt x="71767" y="356069"/>
                  </a:lnTo>
                  <a:lnTo>
                    <a:pt x="0" y="214083"/>
                  </a:lnTo>
                  <a:lnTo>
                    <a:pt x="12192" y="511505"/>
                  </a:lnTo>
                  <a:lnTo>
                    <a:pt x="15100" y="569214"/>
                  </a:lnTo>
                  <a:lnTo>
                    <a:pt x="53022" y="574027"/>
                  </a:lnTo>
                  <a:lnTo>
                    <a:pt x="140512" y="575119"/>
                  </a:lnTo>
                  <a:lnTo>
                    <a:pt x="310616" y="576186"/>
                  </a:lnTo>
                  <a:lnTo>
                    <a:pt x="320103" y="547319"/>
                  </a:lnTo>
                  <a:lnTo>
                    <a:pt x="331076" y="486524"/>
                  </a:lnTo>
                  <a:close/>
                </a:path>
              </a:pathLst>
            </a:custGeom>
            <a:solidFill>
              <a:srgbClr val="E5C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82538" y="7572599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0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82541" y="7572603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08" y="25463"/>
                  </a:lnTo>
                  <a:lnTo>
                    <a:pt x="154393" y="16713"/>
                  </a:lnTo>
                  <a:lnTo>
                    <a:pt x="150558" y="8001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40"/>
                  </a:lnTo>
                  <a:lnTo>
                    <a:pt x="175514" y="33540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54" y="0"/>
                  </a:lnTo>
                  <a:lnTo>
                    <a:pt x="206654" y="33540"/>
                  </a:lnTo>
                  <a:lnTo>
                    <a:pt x="210096" y="33540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40"/>
                  </a:lnTo>
                  <a:lnTo>
                    <a:pt x="232638" y="33540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32" y="0"/>
                  </a:lnTo>
                  <a:lnTo>
                    <a:pt x="250532" y="33540"/>
                  </a:lnTo>
                  <a:lnTo>
                    <a:pt x="253974" y="33540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40"/>
                  </a:lnTo>
                  <a:lnTo>
                    <a:pt x="267893" y="33540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40"/>
                  </a:lnTo>
                  <a:lnTo>
                    <a:pt x="279488" y="33540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40"/>
                  </a:lnTo>
                  <a:lnTo>
                    <a:pt x="290537" y="33540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40"/>
                  </a:lnTo>
                  <a:lnTo>
                    <a:pt x="297815" y="33540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63" y="0"/>
                  </a:moveTo>
                  <a:lnTo>
                    <a:pt x="301447" y="0"/>
                  </a:lnTo>
                  <a:lnTo>
                    <a:pt x="301447" y="33540"/>
                  </a:lnTo>
                  <a:lnTo>
                    <a:pt x="304863" y="33540"/>
                  </a:lnTo>
                  <a:lnTo>
                    <a:pt x="304863" y="0"/>
                  </a:lnTo>
                  <a:close/>
                </a:path>
                <a:path w="314960" h="33654">
                  <a:moveTo>
                    <a:pt x="310159" y="114"/>
                  </a:moveTo>
                  <a:lnTo>
                    <a:pt x="309308" y="0"/>
                  </a:lnTo>
                  <a:lnTo>
                    <a:pt x="306730" y="0"/>
                  </a:lnTo>
                  <a:lnTo>
                    <a:pt x="306730" y="33528"/>
                  </a:lnTo>
                  <a:lnTo>
                    <a:pt x="309727" y="33489"/>
                  </a:lnTo>
                  <a:lnTo>
                    <a:pt x="310159" y="33413"/>
                  </a:lnTo>
                  <a:lnTo>
                    <a:pt x="310159" y="114"/>
                  </a:lnTo>
                  <a:close/>
                </a:path>
                <a:path w="314960" h="33654">
                  <a:moveTo>
                    <a:pt x="314921" y="3238"/>
                  </a:moveTo>
                  <a:lnTo>
                    <a:pt x="314083" y="2006"/>
                  </a:lnTo>
                  <a:lnTo>
                    <a:pt x="312889" y="1041"/>
                  </a:lnTo>
                  <a:lnTo>
                    <a:pt x="311492" y="508"/>
                  </a:lnTo>
                  <a:lnTo>
                    <a:pt x="311492" y="33045"/>
                  </a:lnTo>
                  <a:lnTo>
                    <a:pt x="312889" y="32512"/>
                  </a:lnTo>
                  <a:lnTo>
                    <a:pt x="314083" y="31546"/>
                  </a:lnTo>
                  <a:lnTo>
                    <a:pt x="314921" y="30314"/>
                  </a:lnTo>
                  <a:lnTo>
                    <a:pt x="314921" y="3238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368797" y="7539082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73"/>
                  </a:lnTo>
                  <a:lnTo>
                    <a:pt x="12" y="7035"/>
                  </a:lnTo>
                  <a:lnTo>
                    <a:pt x="0" y="26352"/>
                  </a:lnTo>
                  <a:lnTo>
                    <a:pt x="215" y="30441"/>
                  </a:lnTo>
                  <a:lnTo>
                    <a:pt x="3416" y="33515"/>
                  </a:lnTo>
                  <a:lnTo>
                    <a:pt x="308889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86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368800" y="7539075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08" y="25463"/>
                  </a:lnTo>
                  <a:lnTo>
                    <a:pt x="154393" y="16725"/>
                  </a:lnTo>
                  <a:lnTo>
                    <a:pt x="150571" y="8001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98"/>
                  </a:lnTo>
                  <a:lnTo>
                    <a:pt x="0" y="7302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27"/>
                  </a:moveTo>
                  <a:lnTo>
                    <a:pt x="309308" y="12"/>
                  </a:lnTo>
                  <a:lnTo>
                    <a:pt x="306730" y="12"/>
                  </a:lnTo>
                  <a:lnTo>
                    <a:pt x="306730" y="33540"/>
                  </a:lnTo>
                  <a:lnTo>
                    <a:pt x="309740" y="33502"/>
                  </a:lnTo>
                  <a:lnTo>
                    <a:pt x="310172" y="33413"/>
                  </a:lnTo>
                  <a:lnTo>
                    <a:pt x="310172" y="127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28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02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384511" y="7505398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03" y="3073"/>
                  </a:lnTo>
                  <a:lnTo>
                    <a:pt x="0" y="6921"/>
                  </a:lnTo>
                  <a:lnTo>
                    <a:pt x="0" y="26225"/>
                  </a:lnTo>
                  <a:lnTo>
                    <a:pt x="203" y="30441"/>
                  </a:lnTo>
                  <a:lnTo>
                    <a:pt x="3416" y="33515"/>
                  </a:lnTo>
                  <a:lnTo>
                    <a:pt x="308876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73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384510" y="7505394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71" y="33528"/>
                  </a:moveTo>
                  <a:lnTo>
                    <a:pt x="160108" y="25463"/>
                  </a:lnTo>
                  <a:lnTo>
                    <a:pt x="154393" y="16713"/>
                  </a:lnTo>
                  <a:lnTo>
                    <a:pt x="150558" y="8001"/>
                  </a:lnTo>
                  <a:lnTo>
                    <a:pt x="148234" y="0"/>
                  </a:lnTo>
                  <a:lnTo>
                    <a:pt x="3035" y="0"/>
                  </a:lnTo>
                  <a:lnTo>
                    <a:pt x="190" y="3073"/>
                  </a:lnTo>
                  <a:lnTo>
                    <a:pt x="0" y="7289"/>
                  </a:lnTo>
                  <a:lnTo>
                    <a:pt x="0" y="26606"/>
                  </a:lnTo>
                  <a:lnTo>
                    <a:pt x="190" y="30441"/>
                  </a:lnTo>
                  <a:lnTo>
                    <a:pt x="3035" y="33528"/>
                  </a:lnTo>
                  <a:lnTo>
                    <a:pt x="168071" y="33528"/>
                  </a:lnTo>
                  <a:close/>
                </a:path>
                <a:path w="314960" h="33654">
                  <a:moveTo>
                    <a:pt x="175501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01" y="33528"/>
                  </a:lnTo>
                  <a:lnTo>
                    <a:pt x="175501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54" y="0"/>
                  </a:lnTo>
                  <a:lnTo>
                    <a:pt x="206654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32" y="0"/>
                  </a:lnTo>
                  <a:lnTo>
                    <a:pt x="250532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81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81" y="33528"/>
                  </a:lnTo>
                  <a:lnTo>
                    <a:pt x="267881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25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25" y="33528"/>
                  </a:lnTo>
                  <a:lnTo>
                    <a:pt x="290525" y="0"/>
                  </a:lnTo>
                  <a:close/>
                </a:path>
                <a:path w="314960" h="33654">
                  <a:moveTo>
                    <a:pt x="297827" y="0"/>
                  </a:moveTo>
                  <a:lnTo>
                    <a:pt x="294386" y="0"/>
                  </a:lnTo>
                  <a:lnTo>
                    <a:pt x="294386" y="33528"/>
                  </a:lnTo>
                  <a:lnTo>
                    <a:pt x="297827" y="33528"/>
                  </a:lnTo>
                  <a:lnTo>
                    <a:pt x="297827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34" y="0"/>
                  </a:lnTo>
                  <a:lnTo>
                    <a:pt x="301434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59" y="114"/>
                  </a:moveTo>
                  <a:lnTo>
                    <a:pt x="309308" y="0"/>
                  </a:lnTo>
                  <a:lnTo>
                    <a:pt x="306730" y="0"/>
                  </a:lnTo>
                  <a:lnTo>
                    <a:pt x="306730" y="33528"/>
                  </a:lnTo>
                  <a:lnTo>
                    <a:pt x="309727" y="33489"/>
                  </a:lnTo>
                  <a:lnTo>
                    <a:pt x="310159" y="33401"/>
                  </a:lnTo>
                  <a:lnTo>
                    <a:pt x="310159" y="114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28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02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368797" y="7471862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12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68800" y="7471866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08" y="25463"/>
                  </a:lnTo>
                  <a:lnTo>
                    <a:pt x="154393" y="16713"/>
                  </a:lnTo>
                  <a:lnTo>
                    <a:pt x="150571" y="8001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14"/>
                  </a:moveTo>
                  <a:lnTo>
                    <a:pt x="309308" y="0"/>
                  </a:lnTo>
                  <a:lnTo>
                    <a:pt x="306730" y="0"/>
                  </a:lnTo>
                  <a:lnTo>
                    <a:pt x="306730" y="33528"/>
                  </a:lnTo>
                  <a:lnTo>
                    <a:pt x="309740" y="33489"/>
                  </a:lnTo>
                  <a:lnTo>
                    <a:pt x="310172" y="33413"/>
                  </a:lnTo>
                  <a:lnTo>
                    <a:pt x="310172" y="114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41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14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68797" y="7438183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73"/>
                  </a:lnTo>
                  <a:lnTo>
                    <a:pt x="12" y="7035"/>
                  </a:lnTo>
                  <a:lnTo>
                    <a:pt x="0" y="26352"/>
                  </a:lnTo>
                  <a:lnTo>
                    <a:pt x="215" y="30441"/>
                  </a:lnTo>
                  <a:lnTo>
                    <a:pt x="3416" y="33515"/>
                  </a:lnTo>
                  <a:lnTo>
                    <a:pt x="308889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86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68800" y="7438173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08" y="25463"/>
                  </a:lnTo>
                  <a:lnTo>
                    <a:pt x="154393" y="16725"/>
                  </a:lnTo>
                  <a:lnTo>
                    <a:pt x="150571" y="8013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98"/>
                  </a:lnTo>
                  <a:lnTo>
                    <a:pt x="0" y="7302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27"/>
                  </a:moveTo>
                  <a:lnTo>
                    <a:pt x="309308" y="12"/>
                  </a:lnTo>
                  <a:lnTo>
                    <a:pt x="306730" y="12"/>
                  </a:lnTo>
                  <a:lnTo>
                    <a:pt x="306730" y="33540"/>
                  </a:lnTo>
                  <a:lnTo>
                    <a:pt x="309740" y="33502"/>
                  </a:lnTo>
                  <a:lnTo>
                    <a:pt x="310172" y="33413"/>
                  </a:lnTo>
                  <a:lnTo>
                    <a:pt x="310172" y="127"/>
                  </a:lnTo>
                  <a:close/>
                </a:path>
                <a:path w="314960" h="33654">
                  <a:moveTo>
                    <a:pt x="314921" y="3238"/>
                  </a:moveTo>
                  <a:lnTo>
                    <a:pt x="314083" y="2019"/>
                  </a:lnTo>
                  <a:lnTo>
                    <a:pt x="312889" y="1041"/>
                  </a:lnTo>
                  <a:lnTo>
                    <a:pt x="311492" y="508"/>
                  </a:lnTo>
                  <a:lnTo>
                    <a:pt x="311492" y="33058"/>
                  </a:lnTo>
                  <a:lnTo>
                    <a:pt x="312889" y="32512"/>
                  </a:lnTo>
                  <a:lnTo>
                    <a:pt x="314083" y="31546"/>
                  </a:lnTo>
                  <a:lnTo>
                    <a:pt x="314921" y="30327"/>
                  </a:lnTo>
                  <a:lnTo>
                    <a:pt x="314921" y="3238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50441" y="7404498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73"/>
                  </a:lnTo>
                  <a:lnTo>
                    <a:pt x="0" y="7035"/>
                  </a:lnTo>
                  <a:lnTo>
                    <a:pt x="0" y="26339"/>
                  </a:lnTo>
                  <a:lnTo>
                    <a:pt x="215" y="30441"/>
                  </a:lnTo>
                  <a:lnTo>
                    <a:pt x="3416" y="33515"/>
                  </a:lnTo>
                  <a:lnTo>
                    <a:pt x="308889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86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50436" y="7404493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21" y="25463"/>
                  </a:lnTo>
                  <a:lnTo>
                    <a:pt x="154406" y="16725"/>
                  </a:lnTo>
                  <a:lnTo>
                    <a:pt x="150571" y="8001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26" y="0"/>
                  </a:moveTo>
                  <a:lnTo>
                    <a:pt x="172097" y="0"/>
                  </a:lnTo>
                  <a:lnTo>
                    <a:pt x="172097" y="33528"/>
                  </a:lnTo>
                  <a:lnTo>
                    <a:pt x="175526" y="33528"/>
                  </a:lnTo>
                  <a:lnTo>
                    <a:pt x="175526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51" y="0"/>
                  </a:moveTo>
                  <a:lnTo>
                    <a:pt x="229222" y="0"/>
                  </a:lnTo>
                  <a:lnTo>
                    <a:pt x="229222" y="33528"/>
                  </a:lnTo>
                  <a:lnTo>
                    <a:pt x="232651" y="33528"/>
                  </a:lnTo>
                  <a:lnTo>
                    <a:pt x="232651" y="0"/>
                  </a:lnTo>
                  <a:close/>
                </a:path>
                <a:path w="314960" h="33654">
                  <a:moveTo>
                    <a:pt x="253961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61" y="33528"/>
                  </a:lnTo>
                  <a:lnTo>
                    <a:pt x="253961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40" y="0"/>
                  </a:moveTo>
                  <a:lnTo>
                    <a:pt x="294411" y="0"/>
                  </a:lnTo>
                  <a:lnTo>
                    <a:pt x="294411" y="33528"/>
                  </a:lnTo>
                  <a:lnTo>
                    <a:pt x="297840" y="33528"/>
                  </a:lnTo>
                  <a:lnTo>
                    <a:pt x="297840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84" y="127"/>
                  </a:moveTo>
                  <a:lnTo>
                    <a:pt x="309321" y="12"/>
                  </a:lnTo>
                  <a:lnTo>
                    <a:pt x="306743" y="12"/>
                  </a:lnTo>
                  <a:lnTo>
                    <a:pt x="306743" y="33540"/>
                  </a:lnTo>
                  <a:lnTo>
                    <a:pt x="309321" y="33540"/>
                  </a:lnTo>
                  <a:lnTo>
                    <a:pt x="310184" y="33413"/>
                  </a:lnTo>
                  <a:lnTo>
                    <a:pt x="310184" y="127"/>
                  </a:lnTo>
                  <a:close/>
                </a:path>
                <a:path w="314960" h="33654">
                  <a:moveTo>
                    <a:pt x="314934" y="3225"/>
                  </a:moveTo>
                  <a:lnTo>
                    <a:pt x="314096" y="1993"/>
                  </a:lnTo>
                  <a:lnTo>
                    <a:pt x="312902" y="1028"/>
                  </a:lnTo>
                  <a:lnTo>
                    <a:pt x="311505" y="495"/>
                  </a:lnTo>
                  <a:lnTo>
                    <a:pt x="311505" y="33045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4934" y="30302"/>
                  </a:lnTo>
                  <a:lnTo>
                    <a:pt x="314934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360436" y="7370801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0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360430" y="7370813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21" y="25450"/>
                  </a:lnTo>
                  <a:lnTo>
                    <a:pt x="154406" y="16713"/>
                  </a:lnTo>
                  <a:lnTo>
                    <a:pt x="150571" y="7988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26" y="0"/>
                  </a:moveTo>
                  <a:lnTo>
                    <a:pt x="172097" y="0"/>
                  </a:lnTo>
                  <a:lnTo>
                    <a:pt x="172097" y="33528"/>
                  </a:lnTo>
                  <a:lnTo>
                    <a:pt x="175526" y="33528"/>
                  </a:lnTo>
                  <a:lnTo>
                    <a:pt x="175526" y="0"/>
                  </a:lnTo>
                  <a:close/>
                </a:path>
                <a:path w="314960" h="33654">
                  <a:moveTo>
                    <a:pt x="210108" y="0"/>
                  </a:moveTo>
                  <a:lnTo>
                    <a:pt x="206679" y="0"/>
                  </a:lnTo>
                  <a:lnTo>
                    <a:pt x="206679" y="33528"/>
                  </a:lnTo>
                  <a:lnTo>
                    <a:pt x="210108" y="33528"/>
                  </a:lnTo>
                  <a:lnTo>
                    <a:pt x="210108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22" y="0"/>
                  </a:lnTo>
                  <a:lnTo>
                    <a:pt x="229222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87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87" y="33528"/>
                  </a:lnTo>
                  <a:lnTo>
                    <a:pt x="253987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76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76" y="33528"/>
                  </a:lnTo>
                  <a:lnTo>
                    <a:pt x="279476" y="0"/>
                  </a:lnTo>
                  <a:close/>
                </a:path>
                <a:path w="314960" h="33654">
                  <a:moveTo>
                    <a:pt x="290550" y="0"/>
                  </a:moveTo>
                  <a:lnTo>
                    <a:pt x="287108" y="0"/>
                  </a:lnTo>
                  <a:lnTo>
                    <a:pt x="287108" y="33528"/>
                  </a:lnTo>
                  <a:lnTo>
                    <a:pt x="290550" y="33528"/>
                  </a:lnTo>
                  <a:lnTo>
                    <a:pt x="290550" y="0"/>
                  </a:lnTo>
                  <a:close/>
                </a:path>
                <a:path w="314960" h="33654">
                  <a:moveTo>
                    <a:pt x="297840" y="0"/>
                  </a:moveTo>
                  <a:lnTo>
                    <a:pt x="294411" y="0"/>
                  </a:lnTo>
                  <a:lnTo>
                    <a:pt x="294411" y="33528"/>
                  </a:lnTo>
                  <a:lnTo>
                    <a:pt x="297840" y="33528"/>
                  </a:lnTo>
                  <a:lnTo>
                    <a:pt x="297840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14"/>
                  </a:moveTo>
                  <a:lnTo>
                    <a:pt x="309321" y="0"/>
                  </a:lnTo>
                  <a:lnTo>
                    <a:pt x="306743" y="0"/>
                  </a:lnTo>
                  <a:lnTo>
                    <a:pt x="306743" y="33528"/>
                  </a:lnTo>
                  <a:lnTo>
                    <a:pt x="309753" y="33489"/>
                  </a:lnTo>
                  <a:lnTo>
                    <a:pt x="310172" y="33413"/>
                  </a:lnTo>
                  <a:lnTo>
                    <a:pt x="310172" y="114"/>
                  </a:lnTo>
                  <a:close/>
                </a:path>
                <a:path w="314960" h="33654">
                  <a:moveTo>
                    <a:pt x="314934" y="3213"/>
                  </a:moveTo>
                  <a:lnTo>
                    <a:pt x="314096" y="1993"/>
                  </a:lnTo>
                  <a:lnTo>
                    <a:pt x="312902" y="1028"/>
                  </a:lnTo>
                  <a:lnTo>
                    <a:pt x="311505" y="482"/>
                  </a:lnTo>
                  <a:lnTo>
                    <a:pt x="311505" y="33032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4934" y="30302"/>
                  </a:lnTo>
                  <a:lnTo>
                    <a:pt x="314934" y="3213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382538" y="7337285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73"/>
                  </a:lnTo>
                  <a:lnTo>
                    <a:pt x="0" y="7035"/>
                  </a:lnTo>
                  <a:lnTo>
                    <a:pt x="0" y="26352"/>
                  </a:lnTo>
                  <a:lnTo>
                    <a:pt x="215" y="30441"/>
                  </a:lnTo>
                  <a:lnTo>
                    <a:pt x="3416" y="33515"/>
                  </a:lnTo>
                  <a:lnTo>
                    <a:pt x="308889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86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382541" y="7337271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08" y="25476"/>
                  </a:lnTo>
                  <a:lnTo>
                    <a:pt x="154393" y="16725"/>
                  </a:lnTo>
                  <a:lnTo>
                    <a:pt x="150558" y="8013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98"/>
                  </a:lnTo>
                  <a:lnTo>
                    <a:pt x="0" y="7302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54" y="0"/>
                  </a:lnTo>
                  <a:lnTo>
                    <a:pt x="206654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32" y="0"/>
                  </a:lnTo>
                  <a:lnTo>
                    <a:pt x="250532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63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63" y="33528"/>
                  </a:lnTo>
                  <a:lnTo>
                    <a:pt x="304863" y="0"/>
                  </a:lnTo>
                  <a:close/>
                </a:path>
                <a:path w="314960" h="33654">
                  <a:moveTo>
                    <a:pt x="310159" y="127"/>
                  </a:moveTo>
                  <a:lnTo>
                    <a:pt x="309308" y="12"/>
                  </a:lnTo>
                  <a:lnTo>
                    <a:pt x="306730" y="12"/>
                  </a:lnTo>
                  <a:lnTo>
                    <a:pt x="306730" y="33540"/>
                  </a:lnTo>
                  <a:lnTo>
                    <a:pt x="309727" y="33502"/>
                  </a:lnTo>
                  <a:lnTo>
                    <a:pt x="310159" y="33413"/>
                  </a:lnTo>
                  <a:lnTo>
                    <a:pt x="310159" y="127"/>
                  </a:lnTo>
                  <a:close/>
                </a:path>
                <a:path w="314960" h="33654">
                  <a:moveTo>
                    <a:pt x="314921" y="3238"/>
                  </a:moveTo>
                  <a:lnTo>
                    <a:pt x="314083" y="2019"/>
                  </a:lnTo>
                  <a:lnTo>
                    <a:pt x="312889" y="1041"/>
                  </a:lnTo>
                  <a:lnTo>
                    <a:pt x="311492" y="508"/>
                  </a:lnTo>
                  <a:lnTo>
                    <a:pt x="311492" y="33058"/>
                  </a:lnTo>
                  <a:lnTo>
                    <a:pt x="312889" y="32512"/>
                  </a:lnTo>
                  <a:lnTo>
                    <a:pt x="314083" y="31546"/>
                  </a:lnTo>
                  <a:lnTo>
                    <a:pt x="314921" y="30327"/>
                  </a:lnTo>
                  <a:lnTo>
                    <a:pt x="314921" y="3238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68797" y="7303748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12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28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68800" y="7303756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08" y="25450"/>
                  </a:lnTo>
                  <a:lnTo>
                    <a:pt x="154393" y="16713"/>
                  </a:lnTo>
                  <a:lnTo>
                    <a:pt x="150571" y="8001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14"/>
                  </a:moveTo>
                  <a:lnTo>
                    <a:pt x="309308" y="0"/>
                  </a:lnTo>
                  <a:lnTo>
                    <a:pt x="306730" y="0"/>
                  </a:lnTo>
                  <a:lnTo>
                    <a:pt x="306730" y="33528"/>
                  </a:lnTo>
                  <a:lnTo>
                    <a:pt x="309740" y="33489"/>
                  </a:lnTo>
                  <a:lnTo>
                    <a:pt x="310172" y="33413"/>
                  </a:lnTo>
                  <a:lnTo>
                    <a:pt x="310172" y="114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28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14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84511" y="7270063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03" y="3086"/>
                  </a:lnTo>
                  <a:lnTo>
                    <a:pt x="0" y="6921"/>
                  </a:lnTo>
                  <a:lnTo>
                    <a:pt x="0" y="26238"/>
                  </a:lnTo>
                  <a:lnTo>
                    <a:pt x="203" y="30441"/>
                  </a:lnTo>
                  <a:lnTo>
                    <a:pt x="3416" y="33528"/>
                  </a:lnTo>
                  <a:lnTo>
                    <a:pt x="308876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28"/>
                  </a:lnTo>
                  <a:lnTo>
                    <a:pt x="311073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384510" y="7270063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71" y="33540"/>
                  </a:moveTo>
                  <a:lnTo>
                    <a:pt x="160108" y="25463"/>
                  </a:lnTo>
                  <a:lnTo>
                    <a:pt x="154393" y="16725"/>
                  </a:lnTo>
                  <a:lnTo>
                    <a:pt x="150558" y="8001"/>
                  </a:lnTo>
                  <a:lnTo>
                    <a:pt x="148234" y="12"/>
                  </a:lnTo>
                  <a:lnTo>
                    <a:pt x="3035" y="12"/>
                  </a:lnTo>
                  <a:lnTo>
                    <a:pt x="190" y="3098"/>
                  </a:lnTo>
                  <a:lnTo>
                    <a:pt x="0" y="7315"/>
                  </a:lnTo>
                  <a:lnTo>
                    <a:pt x="0" y="26619"/>
                  </a:lnTo>
                  <a:lnTo>
                    <a:pt x="190" y="30454"/>
                  </a:lnTo>
                  <a:lnTo>
                    <a:pt x="3035" y="33540"/>
                  </a:lnTo>
                  <a:lnTo>
                    <a:pt x="168071" y="33540"/>
                  </a:lnTo>
                  <a:close/>
                </a:path>
                <a:path w="314960" h="33654">
                  <a:moveTo>
                    <a:pt x="175501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01" y="33528"/>
                  </a:lnTo>
                  <a:lnTo>
                    <a:pt x="175501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54" y="0"/>
                  </a:lnTo>
                  <a:lnTo>
                    <a:pt x="206654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32" y="0"/>
                  </a:lnTo>
                  <a:lnTo>
                    <a:pt x="250532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81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81" y="33528"/>
                  </a:lnTo>
                  <a:lnTo>
                    <a:pt x="267881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25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25" y="33528"/>
                  </a:lnTo>
                  <a:lnTo>
                    <a:pt x="290525" y="0"/>
                  </a:lnTo>
                  <a:close/>
                </a:path>
                <a:path w="314960" h="33654">
                  <a:moveTo>
                    <a:pt x="297827" y="0"/>
                  </a:moveTo>
                  <a:lnTo>
                    <a:pt x="294386" y="0"/>
                  </a:lnTo>
                  <a:lnTo>
                    <a:pt x="294386" y="33528"/>
                  </a:lnTo>
                  <a:lnTo>
                    <a:pt x="297827" y="33528"/>
                  </a:lnTo>
                  <a:lnTo>
                    <a:pt x="297827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34" y="0"/>
                  </a:lnTo>
                  <a:lnTo>
                    <a:pt x="301434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59" y="127"/>
                  </a:moveTo>
                  <a:lnTo>
                    <a:pt x="309308" y="12"/>
                  </a:lnTo>
                  <a:lnTo>
                    <a:pt x="306730" y="12"/>
                  </a:lnTo>
                  <a:lnTo>
                    <a:pt x="306730" y="33540"/>
                  </a:lnTo>
                  <a:lnTo>
                    <a:pt x="309727" y="33502"/>
                  </a:lnTo>
                  <a:lnTo>
                    <a:pt x="310159" y="33413"/>
                  </a:lnTo>
                  <a:lnTo>
                    <a:pt x="310159" y="127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28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14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68797" y="7236533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12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8800" y="7236536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08" y="25463"/>
                  </a:lnTo>
                  <a:lnTo>
                    <a:pt x="154393" y="16713"/>
                  </a:lnTo>
                  <a:lnTo>
                    <a:pt x="150571" y="8001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98"/>
                  </a:lnTo>
                  <a:lnTo>
                    <a:pt x="0" y="7315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27"/>
                  </a:moveTo>
                  <a:lnTo>
                    <a:pt x="309308" y="12"/>
                  </a:lnTo>
                  <a:lnTo>
                    <a:pt x="306730" y="12"/>
                  </a:lnTo>
                  <a:lnTo>
                    <a:pt x="306730" y="33540"/>
                  </a:lnTo>
                  <a:lnTo>
                    <a:pt x="309740" y="33502"/>
                  </a:lnTo>
                  <a:lnTo>
                    <a:pt x="310172" y="33426"/>
                  </a:lnTo>
                  <a:lnTo>
                    <a:pt x="310172" y="127"/>
                  </a:lnTo>
                  <a:close/>
                </a:path>
                <a:path w="314960" h="33654">
                  <a:moveTo>
                    <a:pt x="314921" y="3238"/>
                  </a:moveTo>
                  <a:lnTo>
                    <a:pt x="314083" y="2006"/>
                  </a:lnTo>
                  <a:lnTo>
                    <a:pt x="312889" y="1041"/>
                  </a:lnTo>
                  <a:lnTo>
                    <a:pt x="311492" y="508"/>
                  </a:lnTo>
                  <a:lnTo>
                    <a:pt x="311492" y="33058"/>
                  </a:lnTo>
                  <a:lnTo>
                    <a:pt x="312889" y="32512"/>
                  </a:lnTo>
                  <a:lnTo>
                    <a:pt x="314083" y="31546"/>
                  </a:lnTo>
                  <a:lnTo>
                    <a:pt x="314921" y="30314"/>
                  </a:lnTo>
                  <a:lnTo>
                    <a:pt x="314921" y="3238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8797" y="7202849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12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36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8800" y="7202855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08" y="25463"/>
                  </a:lnTo>
                  <a:lnTo>
                    <a:pt x="154393" y="16713"/>
                  </a:lnTo>
                  <a:lnTo>
                    <a:pt x="150571" y="8001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14" y="0"/>
                  </a:moveTo>
                  <a:lnTo>
                    <a:pt x="172085" y="0"/>
                  </a:lnTo>
                  <a:lnTo>
                    <a:pt x="172085" y="33528"/>
                  </a:lnTo>
                  <a:lnTo>
                    <a:pt x="175514" y="33528"/>
                  </a:lnTo>
                  <a:lnTo>
                    <a:pt x="175514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09" y="0"/>
                  </a:lnTo>
                  <a:lnTo>
                    <a:pt x="229209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74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74" y="33528"/>
                  </a:lnTo>
                  <a:lnTo>
                    <a:pt x="253974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15" y="0"/>
                  </a:moveTo>
                  <a:lnTo>
                    <a:pt x="294398" y="0"/>
                  </a:lnTo>
                  <a:lnTo>
                    <a:pt x="294398" y="33528"/>
                  </a:lnTo>
                  <a:lnTo>
                    <a:pt x="297815" y="33528"/>
                  </a:lnTo>
                  <a:lnTo>
                    <a:pt x="297815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14"/>
                  </a:moveTo>
                  <a:lnTo>
                    <a:pt x="309308" y="0"/>
                  </a:lnTo>
                  <a:lnTo>
                    <a:pt x="306730" y="0"/>
                  </a:lnTo>
                  <a:lnTo>
                    <a:pt x="306730" y="33528"/>
                  </a:lnTo>
                  <a:lnTo>
                    <a:pt x="309740" y="33489"/>
                  </a:lnTo>
                  <a:lnTo>
                    <a:pt x="310172" y="33413"/>
                  </a:lnTo>
                  <a:lnTo>
                    <a:pt x="310172" y="114"/>
                  </a:lnTo>
                  <a:close/>
                </a:path>
                <a:path w="314960" h="33654">
                  <a:moveTo>
                    <a:pt x="314921" y="3225"/>
                  </a:moveTo>
                  <a:lnTo>
                    <a:pt x="314083" y="2006"/>
                  </a:lnTo>
                  <a:lnTo>
                    <a:pt x="312889" y="1041"/>
                  </a:lnTo>
                  <a:lnTo>
                    <a:pt x="311492" y="495"/>
                  </a:lnTo>
                  <a:lnTo>
                    <a:pt x="311492" y="33045"/>
                  </a:lnTo>
                  <a:lnTo>
                    <a:pt x="312889" y="32499"/>
                  </a:lnTo>
                  <a:lnTo>
                    <a:pt x="314083" y="31534"/>
                  </a:lnTo>
                  <a:lnTo>
                    <a:pt x="314921" y="30314"/>
                  </a:lnTo>
                  <a:lnTo>
                    <a:pt x="314921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50441" y="7169169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73"/>
                  </a:lnTo>
                  <a:lnTo>
                    <a:pt x="0" y="7035"/>
                  </a:lnTo>
                  <a:lnTo>
                    <a:pt x="0" y="26352"/>
                  </a:lnTo>
                  <a:lnTo>
                    <a:pt x="215" y="30441"/>
                  </a:lnTo>
                  <a:lnTo>
                    <a:pt x="3416" y="33515"/>
                  </a:lnTo>
                  <a:lnTo>
                    <a:pt x="308889" y="33515"/>
                  </a:lnTo>
                  <a:lnTo>
                    <a:pt x="312902" y="32486"/>
                  </a:lnTo>
                  <a:lnTo>
                    <a:pt x="314096" y="31521"/>
                  </a:lnTo>
                  <a:lnTo>
                    <a:pt x="315722" y="29133"/>
                  </a:lnTo>
                  <a:lnTo>
                    <a:pt x="316179" y="27736"/>
                  </a:lnTo>
                  <a:lnTo>
                    <a:pt x="316179" y="7289"/>
                  </a:lnTo>
                  <a:lnTo>
                    <a:pt x="316179" y="5778"/>
                  </a:lnTo>
                  <a:lnTo>
                    <a:pt x="315722" y="4381"/>
                  </a:lnTo>
                  <a:lnTo>
                    <a:pt x="314096" y="1993"/>
                  </a:lnTo>
                  <a:lnTo>
                    <a:pt x="312902" y="1028"/>
                  </a:lnTo>
                  <a:lnTo>
                    <a:pt x="311086" y="31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50436" y="7169162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40"/>
                  </a:moveTo>
                  <a:lnTo>
                    <a:pt x="160121" y="25463"/>
                  </a:lnTo>
                  <a:lnTo>
                    <a:pt x="154406" y="16725"/>
                  </a:lnTo>
                  <a:lnTo>
                    <a:pt x="150571" y="8001"/>
                  </a:lnTo>
                  <a:lnTo>
                    <a:pt x="148247" y="12"/>
                  </a:lnTo>
                  <a:lnTo>
                    <a:pt x="3048" y="12"/>
                  </a:lnTo>
                  <a:lnTo>
                    <a:pt x="190" y="3098"/>
                  </a:lnTo>
                  <a:lnTo>
                    <a:pt x="0" y="7302"/>
                  </a:lnTo>
                  <a:lnTo>
                    <a:pt x="12" y="26619"/>
                  </a:lnTo>
                  <a:lnTo>
                    <a:pt x="190" y="30454"/>
                  </a:lnTo>
                  <a:lnTo>
                    <a:pt x="3048" y="33540"/>
                  </a:lnTo>
                  <a:lnTo>
                    <a:pt x="168084" y="33540"/>
                  </a:lnTo>
                  <a:close/>
                </a:path>
                <a:path w="314960" h="33654">
                  <a:moveTo>
                    <a:pt x="175526" y="0"/>
                  </a:moveTo>
                  <a:lnTo>
                    <a:pt x="172097" y="0"/>
                  </a:lnTo>
                  <a:lnTo>
                    <a:pt x="172097" y="33528"/>
                  </a:lnTo>
                  <a:lnTo>
                    <a:pt x="175526" y="33528"/>
                  </a:lnTo>
                  <a:lnTo>
                    <a:pt x="175526" y="0"/>
                  </a:lnTo>
                  <a:close/>
                </a:path>
                <a:path w="314960" h="33654">
                  <a:moveTo>
                    <a:pt x="210096" y="0"/>
                  </a:moveTo>
                  <a:lnTo>
                    <a:pt x="206667" y="0"/>
                  </a:lnTo>
                  <a:lnTo>
                    <a:pt x="206667" y="33528"/>
                  </a:lnTo>
                  <a:lnTo>
                    <a:pt x="210096" y="33528"/>
                  </a:lnTo>
                  <a:lnTo>
                    <a:pt x="210096" y="0"/>
                  </a:lnTo>
                  <a:close/>
                </a:path>
                <a:path w="314960" h="33654">
                  <a:moveTo>
                    <a:pt x="232651" y="0"/>
                  </a:moveTo>
                  <a:lnTo>
                    <a:pt x="229222" y="0"/>
                  </a:lnTo>
                  <a:lnTo>
                    <a:pt x="229222" y="33528"/>
                  </a:lnTo>
                  <a:lnTo>
                    <a:pt x="232651" y="33528"/>
                  </a:lnTo>
                  <a:lnTo>
                    <a:pt x="232651" y="0"/>
                  </a:lnTo>
                  <a:close/>
                </a:path>
                <a:path w="314960" h="33654">
                  <a:moveTo>
                    <a:pt x="253961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61" y="33528"/>
                  </a:lnTo>
                  <a:lnTo>
                    <a:pt x="253961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88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88" y="33528"/>
                  </a:lnTo>
                  <a:lnTo>
                    <a:pt x="279488" y="0"/>
                  </a:lnTo>
                  <a:close/>
                </a:path>
                <a:path w="314960" h="33654">
                  <a:moveTo>
                    <a:pt x="290537" y="0"/>
                  </a:moveTo>
                  <a:lnTo>
                    <a:pt x="287096" y="0"/>
                  </a:lnTo>
                  <a:lnTo>
                    <a:pt x="287096" y="33528"/>
                  </a:lnTo>
                  <a:lnTo>
                    <a:pt x="290537" y="33528"/>
                  </a:lnTo>
                  <a:lnTo>
                    <a:pt x="290537" y="0"/>
                  </a:lnTo>
                  <a:close/>
                </a:path>
                <a:path w="314960" h="33654">
                  <a:moveTo>
                    <a:pt x="297840" y="0"/>
                  </a:moveTo>
                  <a:lnTo>
                    <a:pt x="294411" y="0"/>
                  </a:lnTo>
                  <a:lnTo>
                    <a:pt x="294411" y="33528"/>
                  </a:lnTo>
                  <a:lnTo>
                    <a:pt x="297840" y="33528"/>
                  </a:lnTo>
                  <a:lnTo>
                    <a:pt x="297840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84" y="127"/>
                  </a:moveTo>
                  <a:lnTo>
                    <a:pt x="309321" y="12"/>
                  </a:lnTo>
                  <a:lnTo>
                    <a:pt x="306743" y="12"/>
                  </a:lnTo>
                  <a:lnTo>
                    <a:pt x="306743" y="33540"/>
                  </a:lnTo>
                  <a:lnTo>
                    <a:pt x="309753" y="33502"/>
                  </a:lnTo>
                  <a:lnTo>
                    <a:pt x="310184" y="33413"/>
                  </a:lnTo>
                  <a:lnTo>
                    <a:pt x="310184" y="127"/>
                  </a:lnTo>
                  <a:close/>
                </a:path>
                <a:path w="314960" h="33654">
                  <a:moveTo>
                    <a:pt x="314934" y="3225"/>
                  </a:moveTo>
                  <a:lnTo>
                    <a:pt x="314096" y="2006"/>
                  </a:lnTo>
                  <a:lnTo>
                    <a:pt x="312902" y="1028"/>
                  </a:lnTo>
                  <a:lnTo>
                    <a:pt x="311505" y="495"/>
                  </a:lnTo>
                  <a:lnTo>
                    <a:pt x="311505" y="33045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4934" y="30314"/>
                  </a:lnTo>
                  <a:lnTo>
                    <a:pt x="314934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360436" y="7135473"/>
              <a:ext cx="316230" cy="33655"/>
            </a:xfrm>
            <a:custGeom>
              <a:avLst/>
              <a:gdLst/>
              <a:ahLst/>
              <a:cxnLst/>
              <a:rect l="l" t="t" r="r" b="b"/>
              <a:pathLst>
                <a:path w="316229" h="33654">
                  <a:moveTo>
                    <a:pt x="3416" y="0"/>
                  </a:moveTo>
                  <a:lnTo>
                    <a:pt x="215" y="3086"/>
                  </a:lnTo>
                  <a:lnTo>
                    <a:pt x="0" y="7048"/>
                  </a:lnTo>
                  <a:lnTo>
                    <a:pt x="0" y="26352"/>
                  </a:lnTo>
                  <a:lnTo>
                    <a:pt x="215" y="30454"/>
                  </a:lnTo>
                  <a:lnTo>
                    <a:pt x="3416" y="33528"/>
                  </a:lnTo>
                  <a:lnTo>
                    <a:pt x="308889" y="33528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5722" y="29146"/>
                  </a:lnTo>
                  <a:lnTo>
                    <a:pt x="316179" y="27749"/>
                  </a:lnTo>
                  <a:lnTo>
                    <a:pt x="316179" y="7302"/>
                  </a:lnTo>
                  <a:lnTo>
                    <a:pt x="316179" y="5791"/>
                  </a:lnTo>
                  <a:lnTo>
                    <a:pt x="315722" y="4394"/>
                  </a:lnTo>
                  <a:lnTo>
                    <a:pt x="314096" y="2006"/>
                  </a:lnTo>
                  <a:lnTo>
                    <a:pt x="312902" y="1041"/>
                  </a:lnTo>
                  <a:lnTo>
                    <a:pt x="311086" y="330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360430" y="7135481"/>
              <a:ext cx="314960" cy="33655"/>
            </a:xfrm>
            <a:custGeom>
              <a:avLst/>
              <a:gdLst/>
              <a:ahLst/>
              <a:cxnLst/>
              <a:rect l="l" t="t" r="r" b="b"/>
              <a:pathLst>
                <a:path w="314960" h="33654">
                  <a:moveTo>
                    <a:pt x="168084" y="33528"/>
                  </a:moveTo>
                  <a:lnTo>
                    <a:pt x="160121" y="25450"/>
                  </a:lnTo>
                  <a:lnTo>
                    <a:pt x="154406" y="16713"/>
                  </a:lnTo>
                  <a:lnTo>
                    <a:pt x="150571" y="8001"/>
                  </a:lnTo>
                  <a:lnTo>
                    <a:pt x="148247" y="0"/>
                  </a:lnTo>
                  <a:lnTo>
                    <a:pt x="3048" y="0"/>
                  </a:lnTo>
                  <a:lnTo>
                    <a:pt x="190" y="3086"/>
                  </a:lnTo>
                  <a:lnTo>
                    <a:pt x="0" y="7302"/>
                  </a:lnTo>
                  <a:lnTo>
                    <a:pt x="12" y="26606"/>
                  </a:lnTo>
                  <a:lnTo>
                    <a:pt x="190" y="30441"/>
                  </a:lnTo>
                  <a:lnTo>
                    <a:pt x="3048" y="33528"/>
                  </a:lnTo>
                  <a:lnTo>
                    <a:pt x="168084" y="33528"/>
                  </a:lnTo>
                  <a:close/>
                </a:path>
                <a:path w="314960" h="33654">
                  <a:moveTo>
                    <a:pt x="175526" y="0"/>
                  </a:moveTo>
                  <a:lnTo>
                    <a:pt x="172097" y="0"/>
                  </a:lnTo>
                  <a:lnTo>
                    <a:pt x="172097" y="33528"/>
                  </a:lnTo>
                  <a:lnTo>
                    <a:pt x="175526" y="33528"/>
                  </a:lnTo>
                  <a:lnTo>
                    <a:pt x="175526" y="0"/>
                  </a:lnTo>
                  <a:close/>
                </a:path>
                <a:path w="314960" h="33654">
                  <a:moveTo>
                    <a:pt x="210108" y="0"/>
                  </a:moveTo>
                  <a:lnTo>
                    <a:pt x="206679" y="0"/>
                  </a:lnTo>
                  <a:lnTo>
                    <a:pt x="206679" y="33528"/>
                  </a:lnTo>
                  <a:lnTo>
                    <a:pt x="210108" y="33528"/>
                  </a:lnTo>
                  <a:lnTo>
                    <a:pt x="210108" y="0"/>
                  </a:lnTo>
                  <a:close/>
                </a:path>
                <a:path w="314960" h="33654">
                  <a:moveTo>
                    <a:pt x="232638" y="0"/>
                  </a:moveTo>
                  <a:lnTo>
                    <a:pt x="229222" y="0"/>
                  </a:lnTo>
                  <a:lnTo>
                    <a:pt x="229222" y="33528"/>
                  </a:lnTo>
                  <a:lnTo>
                    <a:pt x="232638" y="33528"/>
                  </a:lnTo>
                  <a:lnTo>
                    <a:pt x="232638" y="0"/>
                  </a:lnTo>
                  <a:close/>
                </a:path>
                <a:path w="314960" h="33654">
                  <a:moveTo>
                    <a:pt x="253987" y="0"/>
                  </a:moveTo>
                  <a:lnTo>
                    <a:pt x="250545" y="0"/>
                  </a:lnTo>
                  <a:lnTo>
                    <a:pt x="250545" y="33528"/>
                  </a:lnTo>
                  <a:lnTo>
                    <a:pt x="253987" y="33528"/>
                  </a:lnTo>
                  <a:lnTo>
                    <a:pt x="253987" y="0"/>
                  </a:lnTo>
                  <a:close/>
                </a:path>
                <a:path w="314960" h="33654">
                  <a:moveTo>
                    <a:pt x="267893" y="0"/>
                  </a:moveTo>
                  <a:lnTo>
                    <a:pt x="264452" y="0"/>
                  </a:lnTo>
                  <a:lnTo>
                    <a:pt x="264452" y="33528"/>
                  </a:lnTo>
                  <a:lnTo>
                    <a:pt x="267893" y="33528"/>
                  </a:lnTo>
                  <a:lnTo>
                    <a:pt x="267893" y="0"/>
                  </a:lnTo>
                  <a:close/>
                </a:path>
                <a:path w="314960" h="33654">
                  <a:moveTo>
                    <a:pt x="279476" y="0"/>
                  </a:moveTo>
                  <a:lnTo>
                    <a:pt x="276059" y="0"/>
                  </a:lnTo>
                  <a:lnTo>
                    <a:pt x="276059" y="33528"/>
                  </a:lnTo>
                  <a:lnTo>
                    <a:pt x="279476" y="33528"/>
                  </a:lnTo>
                  <a:lnTo>
                    <a:pt x="279476" y="0"/>
                  </a:lnTo>
                  <a:close/>
                </a:path>
                <a:path w="314960" h="33654">
                  <a:moveTo>
                    <a:pt x="290550" y="0"/>
                  </a:moveTo>
                  <a:lnTo>
                    <a:pt x="287108" y="0"/>
                  </a:lnTo>
                  <a:lnTo>
                    <a:pt x="287108" y="33528"/>
                  </a:lnTo>
                  <a:lnTo>
                    <a:pt x="290550" y="33528"/>
                  </a:lnTo>
                  <a:lnTo>
                    <a:pt x="290550" y="0"/>
                  </a:lnTo>
                  <a:close/>
                </a:path>
                <a:path w="314960" h="33654">
                  <a:moveTo>
                    <a:pt x="297840" y="0"/>
                  </a:moveTo>
                  <a:lnTo>
                    <a:pt x="294411" y="0"/>
                  </a:lnTo>
                  <a:lnTo>
                    <a:pt x="294411" y="33528"/>
                  </a:lnTo>
                  <a:lnTo>
                    <a:pt x="297840" y="33528"/>
                  </a:lnTo>
                  <a:lnTo>
                    <a:pt x="297840" y="0"/>
                  </a:lnTo>
                  <a:close/>
                </a:path>
                <a:path w="314960" h="33654">
                  <a:moveTo>
                    <a:pt x="304876" y="0"/>
                  </a:moveTo>
                  <a:lnTo>
                    <a:pt x="301447" y="0"/>
                  </a:lnTo>
                  <a:lnTo>
                    <a:pt x="301447" y="33528"/>
                  </a:lnTo>
                  <a:lnTo>
                    <a:pt x="304876" y="33528"/>
                  </a:lnTo>
                  <a:lnTo>
                    <a:pt x="304876" y="0"/>
                  </a:lnTo>
                  <a:close/>
                </a:path>
                <a:path w="314960" h="33654">
                  <a:moveTo>
                    <a:pt x="310172" y="114"/>
                  </a:moveTo>
                  <a:lnTo>
                    <a:pt x="309321" y="0"/>
                  </a:lnTo>
                  <a:lnTo>
                    <a:pt x="306743" y="0"/>
                  </a:lnTo>
                  <a:lnTo>
                    <a:pt x="306743" y="33528"/>
                  </a:lnTo>
                  <a:lnTo>
                    <a:pt x="309753" y="33489"/>
                  </a:lnTo>
                  <a:lnTo>
                    <a:pt x="310172" y="33413"/>
                  </a:lnTo>
                  <a:lnTo>
                    <a:pt x="310172" y="114"/>
                  </a:lnTo>
                  <a:close/>
                </a:path>
                <a:path w="314960" h="33654">
                  <a:moveTo>
                    <a:pt x="314934" y="3225"/>
                  </a:moveTo>
                  <a:lnTo>
                    <a:pt x="314096" y="1993"/>
                  </a:lnTo>
                  <a:lnTo>
                    <a:pt x="312902" y="1028"/>
                  </a:lnTo>
                  <a:lnTo>
                    <a:pt x="311505" y="495"/>
                  </a:lnTo>
                  <a:lnTo>
                    <a:pt x="311505" y="33045"/>
                  </a:lnTo>
                  <a:lnTo>
                    <a:pt x="312902" y="32499"/>
                  </a:lnTo>
                  <a:lnTo>
                    <a:pt x="314096" y="31534"/>
                  </a:lnTo>
                  <a:lnTo>
                    <a:pt x="314934" y="30302"/>
                  </a:lnTo>
                  <a:lnTo>
                    <a:pt x="314934" y="322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677300" y="6826633"/>
              <a:ext cx="564515" cy="776605"/>
            </a:xfrm>
            <a:custGeom>
              <a:avLst/>
              <a:gdLst/>
              <a:ahLst/>
              <a:cxnLst/>
              <a:rect l="l" t="t" r="r" b="b"/>
              <a:pathLst>
                <a:path w="564514" h="776604">
                  <a:moveTo>
                    <a:pt x="350189" y="0"/>
                  </a:moveTo>
                  <a:lnTo>
                    <a:pt x="0" y="112826"/>
                  </a:lnTo>
                  <a:lnTo>
                    <a:pt x="213791" y="776414"/>
                  </a:lnTo>
                  <a:lnTo>
                    <a:pt x="563981" y="663587"/>
                  </a:lnTo>
                  <a:lnTo>
                    <a:pt x="350189" y="0"/>
                  </a:lnTo>
                  <a:close/>
                </a:path>
              </a:pathLst>
            </a:custGeom>
            <a:solidFill>
              <a:srgbClr val="A8D1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40673" y="7136182"/>
              <a:ext cx="501015" cy="467359"/>
            </a:xfrm>
            <a:custGeom>
              <a:avLst/>
              <a:gdLst/>
              <a:ahLst/>
              <a:cxnLst/>
              <a:rect l="l" t="t" r="r" b="b"/>
              <a:pathLst>
                <a:path w="501014" h="467359">
                  <a:moveTo>
                    <a:pt x="0" y="0"/>
                  </a:moveTo>
                  <a:lnTo>
                    <a:pt x="150418" y="466864"/>
                  </a:lnTo>
                  <a:lnTo>
                    <a:pt x="500608" y="354037"/>
                  </a:lnTo>
                  <a:lnTo>
                    <a:pt x="405142" y="57746"/>
                  </a:lnTo>
                  <a:lnTo>
                    <a:pt x="272768" y="90191"/>
                  </a:lnTo>
                  <a:lnTo>
                    <a:pt x="186440" y="94991"/>
                  </a:lnTo>
                  <a:lnTo>
                    <a:pt x="108178" y="6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C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725876" y="6868445"/>
              <a:ext cx="464184" cy="684530"/>
            </a:xfrm>
            <a:custGeom>
              <a:avLst/>
              <a:gdLst/>
              <a:ahLst/>
              <a:cxnLst/>
              <a:rect l="l" t="t" r="r" b="b"/>
              <a:pathLst>
                <a:path w="464185" h="684529">
                  <a:moveTo>
                    <a:pt x="271868" y="0"/>
                  </a:moveTo>
                  <a:lnTo>
                    <a:pt x="0" y="87591"/>
                  </a:lnTo>
                  <a:lnTo>
                    <a:pt x="192151" y="684047"/>
                  </a:lnTo>
                  <a:lnTo>
                    <a:pt x="247601" y="666182"/>
                  </a:lnTo>
                  <a:lnTo>
                    <a:pt x="212447" y="666182"/>
                  </a:lnTo>
                  <a:lnTo>
                    <a:pt x="202744" y="663376"/>
                  </a:lnTo>
                  <a:lnTo>
                    <a:pt x="194805" y="657139"/>
                  </a:lnTo>
                  <a:lnTo>
                    <a:pt x="189699" y="648017"/>
                  </a:lnTo>
                  <a:lnTo>
                    <a:pt x="19138" y="118643"/>
                  </a:lnTo>
                  <a:lnTo>
                    <a:pt x="17951" y="108098"/>
                  </a:lnTo>
                  <a:lnTo>
                    <a:pt x="20799" y="98256"/>
                  </a:lnTo>
                  <a:lnTo>
                    <a:pt x="27129" y="90200"/>
                  </a:lnTo>
                  <a:lnTo>
                    <a:pt x="36385" y="85013"/>
                  </a:lnTo>
                  <a:lnTo>
                    <a:pt x="240588" y="19215"/>
                  </a:lnTo>
                  <a:lnTo>
                    <a:pt x="251232" y="18017"/>
                  </a:lnTo>
                  <a:lnTo>
                    <a:pt x="277673" y="18017"/>
                  </a:lnTo>
                  <a:lnTo>
                    <a:pt x="271868" y="0"/>
                  </a:lnTo>
                  <a:close/>
                </a:path>
                <a:path w="464185" h="684529">
                  <a:moveTo>
                    <a:pt x="277673" y="18017"/>
                  </a:moveTo>
                  <a:lnTo>
                    <a:pt x="251232" y="18017"/>
                  </a:lnTo>
                  <a:lnTo>
                    <a:pt x="261159" y="20889"/>
                  </a:lnTo>
                  <a:lnTo>
                    <a:pt x="269281" y="27275"/>
                  </a:lnTo>
                  <a:lnTo>
                    <a:pt x="274510" y="36614"/>
                  </a:lnTo>
                  <a:lnTo>
                    <a:pt x="444957" y="565632"/>
                  </a:lnTo>
                  <a:lnTo>
                    <a:pt x="446136" y="576081"/>
                  </a:lnTo>
                  <a:lnTo>
                    <a:pt x="443317" y="585833"/>
                  </a:lnTo>
                  <a:lnTo>
                    <a:pt x="437047" y="593816"/>
                  </a:lnTo>
                  <a:lnTo>
                    <a:pt x="427875" y="598957"/>
                  </a:lnTo>
                  <a:lnTo>
                    <a:pt x="222846" y="665010"/>
                  </a:lnTo>
                  <a:lnTo>
                    <a:pt x="212447" y="666182"/>
                  </a:lnTo>
                  <a:lnTo>
                    <a:pt x="247601" y="666182"/>
                  </a:lnTo>
                  <a:lnTo>
                    <a:pt x="464019" y="596455"/>
                  </a:lnTo>
                  <a:lnTo>
                    <a:pt x="277673" y="18017"/>
                  </a:lnTo>
                  <a:close/>
                </a:path>
              </a:pathLst>
            </a:custGeom>
            <a:solidFill>
              <a:srgbClr val="82B3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881313" y="7133901"/>
              <a:ext cx="153143" cy="1531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003065" y="7037526"/>
              <a:ext cx="446405" cy="566420"/>
            </a:xfrm>
            <a:custGeom>
              <a:avLst/>
              <a:gdLst/>
              <a:ahLst/>
              <a:cxnLst/>
              <a:rect l="l" t="t" r="r" b="b"/>
              <a:pathLst>
                <a:path w="446404" h="566420">
                  <a:moveTo>
                    <a:pt x="446290" y="176314"/>
                  </a:moveTo>
                  <a:lnTo>
                    <a:pt x="438531" y="129311"/>
                  </a:lnTo>
                  <a:lnTo>
                    <a:pt x="419531" y="87160"/>
                  </a:lnTo>
                  <a:lnTo>
                    <a:pt x="390931" y="51498"/>
                  </a:lnTo>
                  <a:lnTo>
                    <a:pt x="354393" y="23990"/>
                  </a:lnTo>
                  <a:lnTo>
                    <a:pt x="311569" y="6273"/>
                  </a:lnTo>
                  <a:lnTo>
                    <a:pt x="264083" y="0"/>
                  </a:lnTo>
                  <a:lnTo>
                    <a:pt x="216598" y="6273"/>
                  </a:lnTo>
                  <a:lnTo>
                    <a:pt x="173748" y="23990"/>
                  </a:lnTo>
                  <a:lnTo>
                    <a:pt x="137210" y="51498"/>
                  </a:lnTo>
                  <a:lnTo>
                    <a:pt x="108623" y="87160"/>
                  </a:lnTo>
                  <a:lnTo>
                    <a:pt x="89623" y="129311"/>
                  </a:lnTo>
                  <a:lnTo>
                    <a:pt x="81927" y="176314"/>
                  </a:lnTo>
                  <a:lnTo>
                    <a:pt x="59829" y="176314"/>
                  </a:lnTo>
                  <a:lnTo>
                    <a:pt x="25717" y="197675"/>
                  </a:lnTo>
                  <a:lnTo>
                    <a:pt x="0" y="525792"/>
                  </a:lnTo>
                  <a:lnTo>
                    <a:pt x="2171" y="541375"/>
                  </a:lnTo>
                  <a:lnTo>
                    <a:pt x="10096" y="554291"/>
                  </a:lnTo>
                  <a:lnTo>
                    <a:pt x="22415" y="563092"/>
                  </a:lnTo>
                  <a:lnTo>
                    <a:pt x="37820" y="566343"/>
                  </a:lnTo>
                  <a:lnTo>
                    <a:pt x="404901" y="566343"/>
                  </a:lnTo>
                  <a:lnTo>
                    <a:pt x="420382" y="563054"/>
                  </a:lnTo>
                  <a:lnTo>
                    <a:pt x="432739" y="554139"/>
                  </a:lnTo>
                  <a:lnTo>
                    <a:pt x="440626" y="541108"/>
                  </a:lnTo>
                  <a:lnTo>
                    <a:pt x="442671" y="525399"/>
                  </a:lnTo>
                  <a:lnTo>
                    <a:pt x="417334" y="211162"/>
                  </a:lnTo>
                  <a:lnTo>
                    <a:pt x="413537" y="197408"/>
                  </a:lnTo>
                  <a:lnTo>
                    <a:pt x="405257" y="186359"/>
                  </a:lnTo>
                  <a:lnTo>
                    <a:pt x="393573" y="178993"/>
                  </a:lnTo>
                  <a:lnTo>
                    <a:pt x="379564" y="176314"/>
                  </a:lnTo>
                  <a:lnTo>
                    <a:pt x="108775" y="176314"/>
                  </a:lnTo>
                  <a:lnTo>
                    <a:pt x="118110" y="128930"/>
                  </a:lnTo>
                  <a:lnTo>
                    <a:pt x="140703" y="87884"/>
                  </a:lnTo>
                  <a:lnTo>
                    <a:pt x="174167" y="55600"/>
                  </a:lnTo>
                  <a:lnTo>
                    <a:pt x="216090" y="34467"/>
                  </a:lnTo>
                  <a:lnTo>
                    <a:pt x="264083" y="26898"/>
                  </a:lnTo>
                  <a:lnTo>
                    <a:pt x="312064" y="34467"/>
                  </a:lnTo>
                  <a:lnTo>
                    <a:pt x="353987" y="55600"/>
                  </a:lnTo>
                  <a:lnTo>
                    <a:pt x="387451" y="87884"/>
                  </a:lnTo>
                  <a:lnTo>
                    <a:pt x="410057" y="128930"/>
                  </a:lnTo>
                  <a:lnTo>
                    <a:pt x="419392" y="176314"/>
                  </a:lnTo>
                  <a:lnTo>
                    <a:pt x="446290" y="176314"/>
                  </a:lnTo>
                  <a:close/>
                </a:path>
              </a:pathLst>
            </a:custGeom>
            <a:solidFill>
              <a:srgbClr val="EC7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082765" y="7213834"/>
              <a:ext cx="443230" cy="390525"/>
            </a:xfrm>
            <a:custGeom>
              <a:avLst/>
              <a:gdLst/>
              <a:ahLst/>
              <a:cxnLst/>
              <a:rect l="l" t="t" r="r" b="b"/>
              <a:pathLst>
                <a:path w="443229" h="390525">
                  <a:moveTo>
                    <a:pt x="379564" y="0"/>
                  </a:moveTo>
                  <a:lnTo>
                    <a:pt x="59829" y="0"/>
                  </a:lnTo>
                  <a:lnTo>
                    <a:pt x="45723" y="2715"/>
                  </a:lnTo>
                  <a:lnTo>
                    <a:pt x="33988" y="10177"/>
                  </a:lnTo>
                  <a:lnTo>
                    <a:pt x="25725" y="21361"/>
                  </a:lnTo>
                  <a:lnTo>
                    <a:pt x="22034" y="35242"/>
                  </a:lnTo>
                  <a:lnTo>
                    <a:pt x="0" y="349491"/>
                  </a:lnTo>
                  <a:lnTo>
                    <a:pt x="2174" y="365067"/>
                  </a:lnTo>
                  <a:lnTo>
                    <a:pt x="10093" y="377975"/>
                  </a:lnTo>
                  <a:lnTo>
                    <a:pt x="22417" y="386776"/>
                  </a:lnTo>
                  <a:lnTo>
                    <a:pt x="37807" y="390029"/>
                  </a:lnTo>
                  <a:lnTo>
                    <a:pt x="404901" y="390029"/>
                  </a:lnTo>
                  <a:lnTo>
                    <a:pt x="420391" y="386734"/>
                  </a:lnTo>
                  <a:lnTo>
                    <a:pt x="432755" y="377829"/>
                  </a:lnTo>
                  <a:lnTo>
                    <a:pt x="440638" y="364789"/>
                  </a:lnTo>
                  <a:lnTo>
                    <a:pt x="442683" y="349084"/>
                  </a:lnTo>
                  <a:lnTo>
                    <a:pt x="417334" y="34848"/>
                  </a:lnTo>
                  <a:lnTo>
                    <a:pt x="413540" y="21099"/>
                  </a:lnTo>
                  <a:lnTo>
                    <a:pt x="405260" y="10042"/>
                  </a:lnTo>
                  <a:lnTo>
                    <a:pt x="393574" y="2676"/>
                  </a:lnTo>
                  <a:lnTo>
                    <a:pt x="379564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253706" y="7281080"/>
              <a:ext cx="108597" cy="2151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68841" y="7576682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68" y="0"/>
                  </a:moveTo>
                  <a:lnTo>
                    <a:pt x="228" y="2705"/>
                  </a:lnTo>
                  <a:lnTo>
                    <a:pt x="12" y="6184"/>
                  </a:lnTo>
                  <a:lnTo>
                    <a:pt x="0" y="23152"/>
                  </a:lnTo>
                  <a:lnTo>
                    <a:pt x="228" y="26746"/>
                  </a:lnTo>
                  <a:lnTo>
                    <a:pt x="3568" y="29451"/>
                  </a:lnTo>
                  <a:lnTo>
                    <a:pt x="323062" y="29451"/>
                  </a:lnTo>
                  <a:lnTo>
                    <a:pt x="327266" y="28549"/>
                  </a:lnTo>
                  <a:lnTo>
                    <a:pt x="328523" y="27698"/>
                  </a:lnTo>
                  <a:lnTo>
                    <a:pt x="330225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25" y="3860"/>
                  </a:lnTo>
                  <a:lnTo>
                    <a:pt x="328523" y="1752"/>
                  </a:lnTo>
                  <a:lnTo>
                    <a:pt x="327266" y="901"/>
                  </a:lnTo>
                  <a:lnTo>
                    <a:pt x="325361" y="292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768837" y="7576679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64"/>
                  </a:moveTo>
                  <a:lnTo>
                    <a:pt x="167462" y="22364"/>
                  </a:lnTo>
                  <a:lnTo>
                    <a:pt x="161493" y="14693"/>
                  </a:lnTo>
                  <a:lnTo>
                    <a:pt x="157480" y="7035"/>
                  </a:lnTo>
                  <a:lnTo>
                    <a:pt x="155054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81" y="12"/>
                  </a:lnTo>
                  <a:lnTo>
                    <a:pt x="115900" y="0"/>
                  </a:lnTo>
                  <a:lnTo>
                    <a:pt x="3187" y="12"/>
                  </a:lnTo>
                  <a:lnTo>
                    <a:pt x="203" y="2730"/>
                  </a:lnTo>
                  <a:lnTo>
                    <a:pt x="12" y="6197"/>
                  </a:lnTo>
                  <a:lnTo>
                    <a:pt x="0" y="23164"/>
                  </a:lnTo>
                  <a:lnTo>
                    <a:pt x="203" y="26758"/>
                  </a:lnTo>
                  <a:lnTo>
                    <a:pt x="3187" y="29464"/>
                  </a:lnTo>
                  <a:lnTo>
                    <a:pt x="115900" y="29464"/>
                  </a:lnTo>
                  <a:lnTo>
                    <a:pt x="119481" y="29464"/>
                  </a:lnTo>
                  <a:lnTo>
                    <a:pt x="146138" y="29464"/>
                  </a:lnTo>
                  <a:lnTo>
                    <a:pt x="149720" y="29464"/>
                  </a:lnTo>
                  <a:lnTo>
                    <a:pt x="175806" y="29464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64"/>
                  </a:lnTo>
                  <a:lnTo>
                    <a:pt x="183578" y="29464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54" y="0"/>
                  </a:lnTo>
                  <a:lnTo>
                    <a:pt x="216154" y="29464"/>
                  </a:lnTo>
                  <a:lnTo>
                    <a:pt x="219735" y="29464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64"/>
                  </a:lnTo>
                  <a:lnTo>
                    <a:pt x="243319" y="29464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64"/>
                  </a:lnTo>
                  <a:lnTo>
                    <a:pt x="265633" y="29464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64"/>
                  </a:lnTo>
                  <a:lnTo>
                    <a:pt x="280187" y="29464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28" y="0"/>
                  </a:moveTo>
                  <a:lnTo>
                    <a:pt x="288747" y="0"/>
                  </a:lnTo>
                  <a:lnTo>
                    <a:pt x="288747" y="29464"/>
                  </a:lnTo>
                  <a:lnTo>
                    <a:pt x="292328" y="29464"/>
                  </a:lnTo>
                  <a:lnTo>
                    <a:pt x="292328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64"/>
                  </a:lnTo>
                  <a:lnTo>
                    <a:pt x="303872" y="29464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64"/>
                  </a:lnTo>
                  <a:lnTo>
                    <a:pt x="311505" y="29464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84" y="0"/>
                  </a:moveTo>
                  <a:lnTo>
                    <a:pt x="315290" y="0"/>
                  </a:lnTo>
                  <a:lnTo>
                    <a:pt x="315290" y="29464"/>
                  </a:lnTo>
                  <a:lnTo>
                    <a:pt x="318884" y="29464"/>
                  </a:lnTo>
                  <a:lnTo>
                    <a:pt x="318884" y="0"/>
                  </a:lnTo>
                  <a:close/>
                </a:path>
                <a:path w="329564" h="29845">
                  <a:moveTo>
                    <a:pt x="324421" y="114"/>
                  </a:moveTo>
                  <a:lnTo>
                    <a:pt x="323532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32" y="29464"/>
                  </a:lnTo>
                  <a:lnTo>
                    <a:pt x="324421" y="29349"/>
                  </a:lnTo>
                  <a:lnTo>
                    <a:pt x="324421" y="114"/>
                  </a:lnTo>
                  <a:close/>
                </a:path>
                <a:path w="329564" h="29845">
                  <a:moveTo>
                    <a:pt x="329387" y="2844"/>
                  </a:moveTo>
                  <a:lnTo>
                    <a:pt x="328523" y="1765"/>
                  </a:lnTo>
                  <a:lnTo>
                    <a:pt x="327266" y="914"/>
                  </a:lnTo>
                  <a:lnTo>
                    <a:pt x="325805" y="444"/>
                  </a:lnTo>
                  <a:lnTo>
                    <a:pt x="325805" y="29032"/>
                  </a:lnTo>
                  <a:lnTo>
                    <a:pt x="327266" y="28549"/>
                  </a:lnTo>
                  <a:lnTo>
                    <a:pt x="328523" y="27711"/>
                  </a:lnTo>
                  <a:lnTo>
                    <a:pt x="329387" y="26631"/>
                  </a:lnTo>
                  <a:lnTo>
                    <a:pt x="329387" y="2844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35119" y="7547233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68" y="0"/>
                  </a:moveTo>
                  <a:lnTo>
                    <a:pt x="215" y="2705"/>
                  </a:lnTo>
                  <a:lnTo>
                    <a:pt x="0" y="6197"/>
                  </a:lnTo>
                  <a:lnTo>
                    <a:pt x="0" y="23152"/>
                  </a:lnTo>
                  <a:lnTo>
                    <a:pt x="215" y="26746"/>
                  </a:lnTo>
                  <a:lnTo>
                    <a:pt x="3568" y="29451"/>
                  </a:lnTo>
                  <a:lnTo>
                    <a:pt x="323062" y="29451"/>
                  </a:lnTo>
                  <a:lnTo>
                    <a:pt x="327266" y="28549"/>
                  </a:lnTo>
                  <a:lnTo>
                    <a:pt x="328523" y="27698"/>
                  </a:lnTo>
                  <a:lnTo>
                    <a:pt x="330212" y="25603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12" y="3860"/>
                  </a:lnTo>
                  <a:lnTo>
                    <a:pt x="329310" y="2717"/>
                  </a:lnTo>
                  <a:lnTo>
                    <a:pt x="325361" y="292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735106" y="7547241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51"/>
                  </a:moveTo>
                  <a:lnTo>
                    <a:pt x="167665" y="22567"/>
                  </a:lnTo>
                  <a:lnTo>
                    <a:pt x="161772" y="15113"/>
                  </a:lnTo>
                  <a:lnTo>
                    <a:pt x="157759" y="7645"/>
                  </a:lnTo>
                  <a:lnTo>
                    <a:pt x="155041" y="0"/>
                  </a:lnTo>
                  <a:lnTo>
                    <a:pt x="149720" y="0"/>
                  </a:lnTo>
                  <a:lnTo>
                    <a:pt x="146138" y="0"/>
                  </a:lnTo>
                  <a:lnTo>
                    <a:pt x="119494" y="0"/>
                  </a:lnTo>
                  <a:lnTo>
                    <a:pt x="115912" y="0"/>
                  </a:lnTo>
                  <a:lnTo>
                    <a:pt x="3187" y="0"/>
                  </a:lnTo>
                  <a:lnTo>
                    <a:pt x="203" y="2717"/>
                  </a:lnTo>
                  <a:lnTo>
                    <a:pt x="0" y="6197"/>
                  </a:lnTo>
                  <a:lnTo>
                    <a:pt x="0" y="23152"/>
                  </a:lnTo>
                  <a:lnTo>
                    <a:pt x="203" y="26746"/>
                  </a:lnTo>
                  <a:lnTo>
                    <a:pt x="3187" y="29451"/>
                  </a:lnTo>
                  <a:lnTo>
                    <a:pt x="175806" y="29451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38"/>
                  </a:lnTo>
                  <a:lnTo>
                    <a:pt x="183578" y="29438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48" y="0"/>
                  </a:moveTo>
                  <a:lnTo>
                    <a:pt x="216166" y="0"/>
                  </a:lnTo>
                  <a:lnTo>
                    <a:pt x="216166" y="29438"/>
                  </a:lnTo>
                  <a:lnTo>
                    <a:pt x="219748" y="29438"/>
                  </a:lnTo>
                  <a:lnTo>
                    <a:pt x="219748" y="0"/>
                  </a:lnTo>
                  <a:close/>
                </a:path>
                <a:path w="329564" h="29845">
                  <a:moveTo>
                    <a:pt x="243332" y="0"/>
                  </a:moveTo>
                  <a:lnTo>
                    <a:pt x="239750" y="0"/>
                  </a:lnTo>
                  <a:lnTo>
                    <a:pt x="239750" y="29438"/>
                  </a:lnTo>
                  <a:lnTo>
                    <a:pt x="243332" y="29438"/>
                  </a:lnTo>
                  <a:lnTo>
                    <a:pt x="243332" y="0"/>
                  </a:lnTo>
                  <a:close/>
                </a:path>
                <a:path w="329564" h="29845">
                  <a:moveTo>
                    <a:pt x="265645" y="0"/>
                  </a:moveTo>
                  <a:lnTo>
                    <a:pt x="262051" y="0"/>
                  </a:lnTo>
                  <a:lnTo>
                    <a:pt x="262051" y="29438"/>
                  </a:lnTo>
                  <a:lnTo>
                    <a:pt x="265645" y="29438"/>
                  </a:lnTo>
                  <a:lnTo>
                    <a:pt x="265645" y="0"/>
                  </a:lnTo>
                  <a:close/>
                </a:path>
                <a:path w="329564" h="29845">
                  <a:moveTo>
                    <a:pt x="280200" y="0"/>
                  </a:moveTo>
                  <a:lnTo>
                    <a:pt x="276618" y="0"/>
                  </a:lnTo>
                  <a:lnTo>
                    <a:pt x="276618" y="29438"/>
                  </a:lnTo>
                  <a:lnTo>
                    <a:pt x="280200" y="29438"/>
                  </a:lnTo>
                  <a:lnTo>
                    <a:pt x="280200" y="0"/>
                  </a:lnTo>
                  <a:close/>
                </a:path>
                <a:path w="329564" h="29845">
                  <a:moveTo>
                    <a:pt x="292328" y="0"/>
                  </a:moveTo>
                  <a:lnTo>
                    <a:pt x="288747" y="0"/>
                  </a:lnTo>
                  <a:lnTo>
                    <a:pt x="288747" y="29438"/>
                  </a:lnTo>
                  <a:lnTo>
                    <a:pt x="292328" y="29438"/>
                  </a:lnTo>
                  <a:lnTo>
                    <a:pt x="292328" y="0"/>
                  </a:lnTo>
                  <a:close/>
                </a:path>
                <a:path w="329564" h="29845">
                  <a:moveTo>
                    <a:pt x="303885" y="0"/>
                  </a:moveTo>
                  <a:lnTo>
                    <a:pt x="300304" y="0"/>
                  </a:lnTo>
                  <a:lnTo>
                    <a:pt x="300304" y="29438"/>
                  </a:lnTo>
                  <a:lnTo>
                    <a:pt x="303885" y="29438"/>
                  </a:lnTo>
                  <a:lnTo>
                    <a:pt x="303885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38"/>
                  </a:lnTo>
                  <a:lnTo>
                    <a:pt x="311505" y="29438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38"/>
                  </a:lnTo>
                  <a:lnTo>
                    <a:pt x="318871" y="29438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01"/>
                  </a:moveTo>
                  <a:lnTo>
                    <a:pt x="323532" y="0"/>
                  </a:lnTo>
                  <a:lnTo>
                    <a:pt x="320827" y="0"/>
                  </a:lnTo>
                  <a:lnTo>
                    <a:pt x="320827" y="29451"/>
                  </a:lnTo>
                  <a:lnTo>
                    <a:pt x="323532" y="29451"/>
                  </a:lnTo>
                  <a:lnTo>
                    <a:pt x="324408" y="29349"/>
                  </a:lnTo>
                  <a:lnTo>
                    <a:pt x="324408" y="101"/>
                  </a:lnTo>
                  <a:close/>
                </a:path>
                <a:path w="329564" h="29845">
                  <a:moveTo>
                    <a:pt x="329399" y="2832"/>
                  </a:moveTo>
                  <a:lnTo>
                    <a:pt x="328536" y="1752"/>
                  </a:lnTo>
                  <a:lnTo>
                    <a:pt x="327279" y="914"/>
                  </a:lnTo>
                  <a:lnTo>
                    <a:pt x="325818" y="431"/>
                  </a:lnTo>
                  <a:lnTo>
                    <a:pt x="325818" y="29019"/>
                  </a:lnTo>
                  <a:lnTo>
                    <a:pt x="327279" y="28536"/>
                  </a:lnTo>
                  <a:lnTo>
                    <a:pt x="328536" y="27698"/>
                  </a:lnTo>
                  <a:lnTo>
                    <a:pt x="329399" y="26619"/>
                  </a:lnTo>
                  <a:lnTo>
                    <a:pt x="329399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51416" y="7518521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68" y="0"/>
                  </a:moveTo>
                  <a:lnTo>
                    <a:pt x="215" y="2692"/>
                  </a:lnTo>
                  <a:lnTo>
                    <a:pt x="12" y="6184"/>
                  </a:lnTo>
                  <a:lnTo>
                    <a:pt x="0" y="23037"/>
                  </a:lnTo>
                  <a:lnTo>
                    <a:pt x="279" y="25844"/>
                  </a:lnTo>
                  <a:lnTo>
                    <a:pt x="1879" y="27736"/>
                  </a:lnTo>
                  <a:lnTo>
                    <a:pt x="6362" y="29438"/>
                  </a:lnTo>
                  <a:lnTo>
                    <a:pt x="323062" y="29438"/>
                  </a:lnTo>
                  <a:lnTo>
                    <a:pt x="327266" y="28536"/>
                  </a:lnTo>
                  <a:lnTo>
                    <a:pt x="328523" y="27686"/>
                  </a:lnTo>
                  <a:lnTo>
                    <a:pt x="330212" y="25590"/>
                  </a:lnTo>
                  <a:lnTo>
                    <a:pt x="330695" y="24358"/>
                  </a:lnTo>
                  <a:lnTo>
                    <a:pt x="330695" y="6400"/>
                  </a:lnTo>
                  <a:lnTo>
                    <a:pt x="330695" y="5080"/>
                  </a:lnTo>
                  <a:lnTo>
                    <a:pt x="330212" y="3848"/>
                  </a:lnTo>
                  <a:lnTo>
                    <a:pt x="328523" y="1752"/>
                  </a:lnTo>
                  <a:lnTo>
                    <a:pt x="327266" y="901"/>
                  </a:lnTo>
                  <a:lnTo>
                    <a:pt x="325361" y="27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51413" y="7518513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64"/>
                  </a:moveTo>
                  <a:lnTo>
                    <a:pt x="166890" y="21742"/>
                  </a:lnTo>
                  <a:lnTo>
                    <a:pt x="161226" y="14262"/>
                  </a:lnTo>
                  <a:lnTo>
                    <a:pt x="157391" y="6832"/>
                  </a:lnTo>
                  <a:lnTo>
                    <a:pt x="155054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81" y="12"/>
                  </a:lnTo>
                  <a:lnTo>
                    <a:pt x="115900" y="0"/>
                  </a:lnTo>
                  <a:lnTo>
                    <a:pt x="3187" y="12"/>
                  </a:lnTo>
                  <a:lnTo>
                    <a:pt x="203" y="2717"/>
                  </a:lnTo>
                  <a:lnTo>
                    <a:pt x="12" y="6197"/>
                  </a:lnTo>
                  <a:lnTo>
                    <a:pt x="0" y="23050"/>
                  </a:lnTo>
                  <a:lnTo>
                    <a:pt x="266" y="25869"/>
                  </a:lnTo>
                  <a:lnTo>
                    <a:pt x="1689" y="27749"/>
                  </a:lnTo>
                  <a:lnTo>
                    <a:pt x="5676" y="29464"/>
                  </a:lnTo>
                  <a:lnTo>
                    <a:pt x="175806" y="29464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84" y="0"/>
                  </a:lnTo>
                  <a:lnTo>
                    <a:pt x="179984" y="29451"/>
                  </a:lnTo>
                  <a:lnTo>
                    <a:pt x="183578" y="29451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54" y="0"/>
                  </a:lnTo>
                  <a:lnTo>
                    <a:pt x="216154" y="29451"/>
                  </a:lnTo>
                  <a:lnTo>
                    <a:pt x="219735" y="29451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51"/>
                  </a:lnTo>
                  <a:lnTo>
                    <a:pt x="243319" y="29451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51"/>
                  </a:lnTo>
                  <a:lnTo>
                    <a:pt x="265633" y="29451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51"/>
                  </a:lnTo>
                  <a:lnTo>
                    <a:pt x="280187" y="29451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15" y="0"/>
                  </a:moveTo>
                  <a:lnTo>
                    <a:pt x="288734" y="0"/>
                  </a:lnTo>
                  <a:lnTo>
                    <a:pt x="288734" y="29451"/>
                  </a:lnTo>
                  <a:lnTo>
                    <a:pt x="292315" y="29451"/>
                  </a:lnTo>
                  <a:lnTo>
                    <a:pt x="292315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51"/>
                  </a:lnTo>
                  <a:lnTo>
                    <a:pt x="303872" y="29451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51"/>
                  </a:lnTo>
                  <a:lnTo>
                    <a:pt x="318871" y="29451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14"/>
                  </a:moveTo>
                  <a:lnTo>
                    <a:pt x="323532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32" y="29464"/>
                  </a:lnTo>
                  <a:lnTo>
                    <a:pt x="324408" y="29362"/>
                  </a:lnTo>
                  <a:lnTo>
                    <a:pt x="324408" y="114"/>
                  </a:lnTo>
                  <a:close/>
                </a:path>
                <a:path w="329564" h="29845">
                  <a:moveTo>
                    <a:pt x="329387" y="2832"/>
                  </a:moveTo>
                  <a:lnTo>
                    <a:pt x="328523" y="1765"/>
                  </a:lnTo>
                  <a:lnTo>
                    <a:pt x="327266" y="914"/>
                  </a:lnTo>
                  <a:lnTo>
                    <a:pt x="325805" y="431"/>
                  </a:lnTo>
                  <a:lnTo>
                    <a:pt x="325805" y="29019"/>
                  </a:lnTo>
                  <a:lnTo>
                    <a:pt x="327266" y="28536"/>
                  </a:lnTo>
                  <a:lnTo>
                    <a:pt x="328523" y="27698"/>
                  </a:lnTo>
                  <a:lnTo>
                    <a:pt x="329387" y="26619"/>
                  </a:lnTo>
                  <a:lnTo>
                    <a:pt x="329387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58969" y="7489066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7645" y="0"/>
                  </a:moveTo>
                  <a:lnTo>
                    <a:pt x="3086" y="406"/>
                  </a:lnTo>
                  <a:lnTo>
                    <a:pt x="203" y="2959"/>
                  </a:lnTo>
                  <a:lnTo>
                    <a:pt x="12" y="6184"/>
                  </a:lnTo>
                  <a:lnTo>
                    <a:pt x="0" y="23152"/>
                  </a:lnTo>
                  <a:lnTo>
                    <a:pt x="228" y="26746"/>
                  </a:lnTo>
                  <a:lnTo>
                    <a:pt x="3568" y="29451"/>
                  </a:lnTo>
                  <a:lnTo>
                    <a:pt x="323062" y="29451"/>
                  </a:lnTo>
                  <a:lnTo>
                    <a:pt x="327266" y="28549"/>
                  </a:lnTo>
                  <a:lnTo>
                    <a:pt x="328523" y="27698"/>
                  </a:lnTo>
                  <a:lnTo>
                    <a:pt x="330225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25" y="3860"/>
                  </a:lnTo>
                  <a:lnTo>
                    <a:pt x="328523" y="1752"/>
                  </a:lnTo>
                  <a:lnTo>
                    <a:pt x="327266" y="901"/>
                  </a:lnTo>
                  <a:lnTo>
                    <a:pt x="325361" y="292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58956" y="7489062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64"/>
                  </a:moveTo>
                  <a:lnTo>
                    <a:pt x="167487" y="22377"/>
                  </a:lnTo>
                  <a:lnTo>
                    <a:pt x="161518" y="14719"/>
                  </a:lnTo>
                  <a:lnTo>
                    <a:pt x="157505" y="7073"/>
                  </a:lnTo>
                  <a:lnTo>
                    <a:pt x="155054" y="12"/>
                  </a:lnTo>
                  <a:lnTo>
                    <a:pt x="149733" y="12"/>
                  </a:lnTo>
                  <a:lnTo>
                    <a:pt x="146151" y="0"/>
                  </a:lnTo>
                  <a:lnTo>
                    <a:pt x="119494" y="12"/>
                  </a:lnTo>
                  <a:lnTo>
                    <a:pt x="115912" y="0"/>
                  </a:lnTo>
                  <a:lnTo>
                    <a:pt x="6819" y="12"/>
                  </a:lnTo>
                  <a:lnTo>
                    <a:pt x="2755" y="419"/>
                  </a:lnTo>
                  <a:lnTo>
                    <a:pt x="190" y="2984"/>
                  </a:lnTo>
                  <a:lnTo>
                    <a:pt x="12" y="6197"/>
                  </a:lnTo>
                  <a:lnTo>
                    <a:pt x="0" y="23164"/>
                  </a:lnTo>
                  <a:lnTo>
                    <a:pt x="203" y="26758"/>
                  </a:lnTo>
                  <a:lnTo>
                    <a:pt x="3187" y="29464"/>
                  </a:lnTo>
                  <a:lnTo>
                    <a:pt x="175806" y="29464"/>
                  </a:lnTo>
                  <a:close/>
                </a:path>
                <a:path w="329564" h="29845">
                  <a:moveTo>
                    <a:pt x="183591" y="0"/>
                  </a:moveTo>
                  <a:lnTo>
                    <a:pt x="180009" y="0"/>
                  </a:lnTo>
                  <a:lnTo>
                    <a:pt x="180009" y="29451"/>
                  </a:lnTo>
                  <a:lnTo>
                    <a:pt x="183591" y="29451"/>
                  </a:lnTo>
                  <a:lnTo>
                    <a:pt x="183591" y="0"/>
                  </a:lnTo>
                  <a:close/>
                </a:path>
                <a:path w="329564" h="29845">
                  <a:moveTo>
                    <a:pt x="219748" y="0"/>
                  </a:moveTo>
                  <a:lnTo>
                    <a:pt x="216166" y="0"/>
                  </a:lnTo>
                  <a:lnTo>
                    <a:pt x="216166" y="29451"/>
                  </a:lnTo>
                  <a:lnTo>
                    <a:pt x="219748" y="29451"/>
                  </a:lnTo>
                  <a:lnTo>
                    <a:pt x="219748" y="0"/>
                  </a:lnTo>
                  <a:close/>
                </a:path>
                <a:path w="329564" h="29845">
                  <a:moveTo>
                    <a:pt x="243332" y="0"/>
                  </a:moveTo>
                  <a:lnTo>
                    <a:pt x="239750" y="0"/>
                  </a:lnTo>
                  <a:lnTo>
                    <a:pt x="239750" y="29451"/>
                  </a:lnTo>
                  <a:lnTo>
                    <a:pt x="243332" y="29451"/>
                  </a:lnTo>
                  <a:lnTo>
                    <a:pt x="243332" y="0"/>
                  </a:lnTo>
                  <a:close/>
                </a:path>
                <a:path w="329564" h="29845">
                  <a:moveTo>
                    <a:pt x="265645" y="0"/>
                  </a:moveTo>
                  <a:lnTo>
                    <a:pt x="262064" y="0"/>
                  </a:lnTo>
                  <a:lnTo>
                    <a:pt x="262064" y="29451"/>
                  </a:lnTo>
                  <a:lnTo>
                    <a:pt x="265645" y="29451"/>
                  </a:lnTo>
                  <a:lnTo>
                    <a:pt x="265645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51"/>
                  </a:lnTo>
                  <a:lnTo>
                    <a:pt x="280187" y="29451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41" y="0"/>
                  </a:moveTo>
                  <a:lnTo>
                    <a:pt x="288759" y="0"/>
                  </a:lnTo>
                  <a:lnTo>
                    <a:pt x="288759" y="29451"/>
                  </a:lnTo>
                  <a:lnTo>
                    <a:pt x="292341" y="29451"/>
                  </a:lnTo>
                  <a:lnTo>
                    <a:pt x="292341" y="0"/>
                  </a:lnTo>
                  <a:close/>
                </a:path>
                <a:path w="329564" h="29845">
                  <a:moveTo>
                    <a:pt x="303885" y="0"/>
                  </a:moveTo>
                  <a:lnTo>
                    <a:pt x="300304" y="0"/>
                  </a:lnTo>
                  <a:lnTo>
                    <a:pt x="300304" y="29451"/>
                  </a:lnTo>
                  <a:lnTo>
                    <a:pt x="303885" y="29451"/>
                  </a:lnTo>
                  <a:lnTo>
                    <a:pt x="303885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84" y="0"/>
                  </a:moveTo>
                  <a:lnTo>
                    <a:pt x="315302" y="0"/>
                  </a:lnTo>
                  <a:lnTo>
                    <a:pt x="315302" y="29451"/>
                  </a:lnTo>
                  <a:lnTo>
                    <a:pt x="318884" y="29451"/>
                  </a:lnTo>
                  <a:lnTo>
                    <a:pt x="318884" y="0"/>
                  </a:lnTo>
                  <a:close/>
                </a:path>
                <a:path w="329564" h="29845">
                  <a:moveTo>
                    <a:pt x="324421" y="114"/>
                  </a:moveTo>
                  <a:lnTo>
                    <a:pt x="323532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32" y="29464"/>
                  </a:lnTo>
                  <a:lnTo>
                    <a:pt x="324421" y="29349"/>
                  </a:lnTo>
                  <a:lnTo>
                    <a:pt x="324421" y="114"/>
                  </a:lnTo>
                  <a:close/>
                </a:path>
                <a:path w="329564" h="29845">
                  <a:moveTo>
                    <a:pt x="329399" y="2832"/>
                  </a:moveTo>
                  <a:lnTo>
                    <a:pt x="328536" y="1765"/>
                  </a:lnTo>
                  <a:lnTo>
                    <a:pt x="327279" y="914"/>
                  </a:lnTo>
                  <a:lnTo>
                    <a:pt x="325818" y="444"/>
                  </a:lnTo>
                  <a:lnTo>
                    <a:pt x="325818" y="29019"/>
                  </a:lnTo>
                  <a:lnTo>
                    <a:pt x="327279" y="28536"/>
                  </a:lnTo>
                  <a:lnTo>
                    <a:pt x="328536" y="27698"/>
                  </a:lnTo>
                  <a:lnTo>
                    <a:pt x="329399" y="26619"/>
                  </a:lnTo>
                  <a:lnTo>
                    <a:pt x="329399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35789" y="7459672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7632" y="0"/>
                  </a:moveTo>
                  <a:lnTo>
                    <a:pt x="2679" y="850"/>
                  </a:lnTo>
                  <a:lnTo>
                    <a:pt x="317" y="3086"/>
                  </a:lnTo>
                  <a:lnTo>
                    <a:pt x="12" y="5892"/>
                  </a:lnTo>
                  <a:lnTo>
                    <a:pt x="0" y="23037"/>
                  </a:lnTo>
                  <a:lnTo>
                    <a:pt x="215" y="26733"/>
                  </a:lnTo>
                  <a:lnTo>
                    <a:pt x="3555" y="29438"/>
                  </a:lnTo>
                  <a:lnTo>
                    <a:pt x="323049" y="29438"/>
                  </a:lnTo>
                  <a:lnTo>
                    <a:pt x="327253" y="28536"/>
                  </a:lnTo>
                  <a:lnTo>
                    <a:pt x="328510" y="27685"/>
                  </a:lnTo>
                  <a:lnTo>
                    <a:pt x="330212" y="25590"/>
                  </a:lnTo>
                  <a:lnTo>
                    <a:pt x="330695" y="24358"/>
                  </a:lnTo>
                  <a:lnTo>
                    <a:pt x="330695" y="6400"/>
                  </a:lnTo>
                  <a:lnTo>
                    <a:pt x="330695" y="5079"/>
                  </a:lnTo>
                  <a:lnTo>
                    <a:pt x="330212" y="3848"/>
                  </a:lnTo>
                  <a:lnTo>
                    <a:pt x="328510" y="1752"/>
                  </a:lnTo>
                  <a:lnTo>
                    <a:pt x="327253" y="901"/>
                  </a:lnTo>
                  <a:lnTo>
                    <a:pt x="325348" y="279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35779" y="7459662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729" y="29413"/>
                  </a:moveTo>
                  <a:lnTo>
                    <a:pt x="167487" y="22390"/>
                  </a:lnTo>
                  <a:lnTo>
                    <a:pt x="161556" y="14782"/>
                  </a:lnTo>
                  <a:lnTo>
                    <a:pt x="157556" y="7200"/>
                  </a:lnTo>
                  <a:lnTo>
                    <a:pt x="155041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81" y="12"/>
                  </a:lnTo>
                  <a:lnTo>
                    <a:pt x="115900" y="0"/>
                  </a:lnTo>
                  <a:lnTo>
                    <a:pt x="6807" y="12"/>
                  </a:lnTo>
                  <a:lnTo>
                    <a:pt x="2489" y="774"/>
                  </a:lnTo>
                  <a:lnTo>
                    <a:pt x="304" y="3048"/>
                  </a:lnTo>
                  <a:lnTo>
                    <a:pt x="12" y="5918"/>
                  </a:lnTo>
                  <a:lnTo>
                    <a:pt x="0" y="23050"/>
                  </a:lnTo>
                  <a:lnTo>
                    <a:pt x="190" y="26758"/>
                  </a:lnTo>
                  <a:lnTo>
                    <a:pt x="3175" y="29464"/>
                  </a:lnTo>
                  <a:lnTo>
                    <a:pt x="115900" y="29438"/>
                  </a:lnTo>
                  <a:lnTo>
                    <a:pt x="119481" y="29451"/>
                  </a:lnTo>
                  <a:lnTo>
                    <a:pt x="146138" y="29425"/>
                  </a:lnTo>
                  <a:lnTo>
                    <a:pt x="149720" y="29451"/>
                  </a:lnTo>
                  <a:lnTo>
                    <a:pt x="175729" y="29413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51"/>
                  </a:lnTo>
                  <a:lnTo>
                    <a:pt x="183578" y="29451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28" y="0"/>
                  </a:lnTo>
                  <a:lnTo>
                    <a:pt x="216128" y="29451"/>
                  </a:lnTo>
                  <a:lnTo>
                    <a:pt x="219735" y="29451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51"/>
                  </a:lnTo>
                  <a:lnTo>
                    <a:pt x="243319" y="29451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51"/>
                  </a:lnTo>
                  <a:lnTo>
                    <a:pt x="265633" y="29451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74" y="0"/>
                  </a:moveTo>
                  <a:lnTo>
                    <a:pt x="276593" y="0"/>
                  </a:lnTo>
                  <a:lnTo>
                    <a:pt x="276593" y="29451"/>
                  </a:lnTo>
                  <a:lnTo>
                    <a:pt x="280174" y="29451"/>
                  </a:lnTo>
                  <a:lnTo>
                    <a:pt x="280174" y="0"/>
                  </a:lnTo>
                  <a:close/>
                </a:path>
                <a:path w="329564" h="29845">
                  <a:moveTo>
                    <a:pt x="292315" y="0"/>
                  </a:moveTo>
                  <a:lnTo>
                    <a:pt x="288734" y="0"/>
                  </a:lnTo>
                  <a:lnTo>
                    <a:pt x="288734" y="29451"/>
                  </a:lnTo>
                  <a:lnTo>
                    <a:pt x="292315" y="29451"/>
                  </a:lnTo>
                  <a:lnTo>
                    <a:pt x="292315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51"/>
                  </a:lnTo>
                  <a:lnTo>
                    <a:pt x="303872" y="29451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898" y="0"/>
                  </a:lnTo>
                  <a:lnTo>
                    <a:pt x="307898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51"/>
                  </a:lnTo>
                  <a:lnTo>
                    <a:pt x="318871" y="29451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14"/>
                  </a:moveTo>
                  <a:lnTo>
                    <a:pt x="323519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19" y="29464"/>
                  </a:lnTo>
                  <a:lnTo>
                    <a:pt x="324408" y="29362"/>
                  </a:lnTo>
                  <a:lnTo>
                    <a:pt x="324408" y="114"/>
                  </a:lnTo>
                  <a:close/>
                </a:path>
                <a:path w="329564" h="29845">
                  <a:moveTo>
                    <a:pt x="329387" y="2844"/>
                  </a:moveTo>
                  <a:lnTo>
                    <a:pt x="328523" y="1778"/>
                  </a:lnTo>
                  <a:lnTo>
                    <a:pt x="327266" y="927"/>
                  </a:lnTo>
                  <a:lnTo>
                    <a:pt x="325805" y="444"/>
                  </a:lnTo>
                  <a:lnTo>
                    <a:pt x="325805" y="29032"/>
                  </a:lnTo>
                  <a:lnTo>
                    <a:pt x="327266" y="28549"/>
                  </a:lnTo>
                  <a:lnTo>
                    <a:pt x="328523" y="27711"/>
                  </a:lnTo>
                  <a:lnTo>
                    <a:pt x="329387" y="26631"/>
                  </a:lnTo>
                  <a:lnTo>
                    <a:pt x="329387" y="2844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35188" y="7430434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00" y="0"/>
                  </a:moveTo>
                  <a:lnTo>
                    <a:pt x="147" y="2692"/>
                  </a:lnTo>
                  <a:lnTo>
                    <a:pt x="78" y="3848"/>
                  </a:lnTo>
                  <a:lnTo>
                    <a:pt x="0" y="24358"/>
                  </a:lnTo>
                  <a:lnTo>
                    <a:pt x="122" y="26352"/>
                  </a:lnTo>
                  <a:lnTo>
                    <a:pt x="2776" y="28816"/>
                  </a:lnTo>
                  <a:lnTo>
                    <a:pt x="6904" y="29425"/>
                  </a:lnTo>
                  <a:lnTo>
                    <a:pt x="323464" y="29438"/>
                  </a:lnTo>
                  <a:lnTo>
                    <a:pt x="323909" y="29413"/>
                  </a:lnTo>
                  <a:lnTo>
                    <a:pt x="325394" y="29133"/>
                  </a:lnTo>
                  <a:lnTo>
                    <a:pt x="325737" y="29006"/>
                  </a:lnTo>
                  <a:lnTo>
                    <a:pt x="327198" y="28536"/>
                  </a:lnTo>
                  <a:lnTo>
                    <a:pt x="328455" y="27685"/>
                  </a:lnTo>
                  <a:lnTo>
                    <a:pt x="330144" y="25590"/>
                  </a:lnTo>
                  <a:lnTo>
                    <a:pt x="330627" y="24358"/>
                  </a:lnTo>
                  <a:lnTo>
                    <a:pt x="330627" y="5079"/>
                  </a:lnTo>
                  <a:lnTo>
                    <a:pt x="324277" y="88"/>
                  </a:lnTo>
                  <a:lnTo>
                    <a:pt x="3500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35106" y="7430426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704" y="29387"/>
                  </a:moveTo>
                  <a:lnTo>
                    <a:pt x="167500" y="22390"/>
                  </a:lnTo>
                  <a:lnTo>
                    <a:pt x="161696" y="14986"/>
                  </a:lnTo>
                  <a:lnTo>
                    <a:pt x="157734" y="7594"/>
                  </a:lnTo>
                  <a:lnTo>
                    <a:pt x="155041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94" y="12"/>
                  </a:lnTo>
                  <a:lnTo>
                    <a:pt x="115912" y="0"/>
                  </a:lnTo>
                  <a:lnTo>
                    <a:pt x="3187" y="12"/>
                  </a:lnTo>
                  <a:lnTo>
                    <a:pt x="203" y="2717"/>
                  </a:lnTo>
                  <a:lnTo>
                    <a:pt x="0" y="6197"/>
                  </a:lnTo>
                  <a:lnTo>
                    <a:pt x="0" y="23164"/>
                  </a:lnTo>
                  <a:lnTo>
                    <a:pt x="177" y="26492"/>
                  </a:lnTo>
                  <a:lnTo>
                    <a:pt x="2730" y="29032"/>
                  </a:lnTo>
                  <a:lnTo>
                    <a:pt x="5981" y="29413"/>
                  </a:lnTo>
                  <a:lnTo>
                    <a:pt x="115912" y="29413"/>
                  </a:lnTo>
                  <a:lnTo>
                    <a:pt x="119494" y="29451"/>
                  </a:lnTo>
                  <a:lnTo>
                    <a:pt x="146138" y="29400"/>
                  </a:lnTo>
                  <a:lnTo>
                    <a:pt x="149720" y="29451"/>
                  </a:lnTo>
                  <a:lnTo>
                    <a:pt x="175704" y="29387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51"/>
                  </a:lnTo>
                  <a:lnTo>
                    <a:pt x="183578" y="29451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48" y="0"/>
                  </a:moveTo>
                  <a:lnTo>
                    <a:pt x="216166" y="0"/>
                  </a:lnTo>
                  <a:lnTo>
                    <a:pt x="216166" y="29451"/>
                  </a:lnTo>
                  <a:lnTo>
                    <a:pt x="219748" y="29451"/>
                  </a:lnTo>
                  <a:lnTo>
                    <a:pt x="219748" y="0"/>
                  </a:lnTo>
                  <a:close/>
                </a:path>
                <a:path w="329564" h="29845">
                  <a:moveTo>
                    <a:pt x="243332" y="0"/>
                  </a:moveTo>
                  <a:lnTo>
                    <a:pt x="239750" y="0"/>
                  </a:lnTo>
                  <a:lnTo>
                    <a:pt x="239750" y="29451"/>
                  </a:lnTo>
                  <a:lnTo>
                    <a:pt x="243332" y="29451"/>
                  </a:lnTo>
                  <a:lnTo>
                    <a:pt x="243332" y="0"/>
                  </a:lnTo>
                  <a:close/>
                </a:path>
                <a:path w="329564" h="29845">
                  <a:moveTo>
                    <a:pt x="265645" y="0"/>
                  </a:moveTo>
                  <a:lnTo>
                    <a:pt x="262051" y="0"/>
                  </a:lnTo>
                  <a:lnTo>
                    <a:pt x="262051" y="29451"/>
                  </a:lnTo>
                  <a:lnTo>
                    <a:pt x="265645" y="29451"/>
                  </a:lnTo>
                  <a:lnTo>
                    <a:pt x="265645" y="0"/>
                  </a:lnTo>
                  <a:close/>
                </a:path>
                <a:path w="329564" h="29845">
                  <a:moveTo>
                    <a:pt x="280200" y="0"/>
                  </a:moveTo>
                  <a:lnTo>
                    <a:pt x="276618" y="0"/>
                  </a:lnTo>
                  <a:lnTo>
                    <a:pt x="276618" y="29451"/>
                  </a:lnTo>
                  <a:lnTo>
                    <a:pt x="280200" y="29451"/>
                  </a:lnTo>
                  <a:lnTo>
                    <a:pt x="280200" y="0"/>
                  </a:lnTo>
                  <a:close/>
                </a:path>
                <a:path w="329564" h="29845">
                  <a:moveTo>
                    <a:pt x="292328" y="0"/>
                  </a:moveTo>
                  <a:lnTo>
                    <a:pt x="288747" y="0"/>
                  </a:lnTo>
                  <a:lnTo>
                    <a:pt x="288747" y="29451"/>
                  </a:lnTo>
                  <a:lnTo>
                    <a:pt x="292328" y="29451"/>
                  </a:lnTo>
                  <a:lnTo>
                    <a:pt x="292328" y="0"/>
                  </a:lnTo>
                  <a:close/>
                </a:path>
                <a:path w="329564" h="29845">
                  <a:moveTo>
                    <a:pt x="303885" y="0"/>
                  </a:moveTo>
                  <a:lnTo>
                    <a:pt x="300304" y="0"/>
                  </a:lnTo>
                  <a:lnTo>
                    <a:pt x="300304" y="29451"/>
                  </a:lnTo>
                  <a:lnTo>
                    <a:pt x="303885" y="29451"/>
                  </a:lnTo>
                  <a:lnTo>
                    <a:pt x="303885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51"/>
                  </a:lnTo>
                  <a:lnTo>
                    <a:pt x="318871" y="29451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01"/>
                  </a:moveTo>
                  <a:lnTo>
                    <a:pt x="323532" y="0"/>
                  </a:lnTo>
                  <a:lnTo>
                    <a:pt x="320827" y="0"/>
                  </a:lnTo>
                  <a:lnTo>
                    <a:pt x="320827" y="29451"/>
                  </a:lnTo>
                  <a:lnTo>
                    <a:pt x="323532" y="29451"/>
                  </a:lnTo>
                  <a:lnTo>
                    <a:pt x="324408" y="29349"/>
                  </a:lnTo>
                  <a:lnTo>
                    <a:pt x="324408" y="101"/>
                  </a:lnTo>
                  <a:close/>
                </a:path>
                <a:path w="329564" h="29845">
                  <a:moveTo>
                    <a:pt x="329399" y="2832"/>
                  </a:moveTo>
                  <a:lnTo>
                    <a:pt x="328536" y="1765"/>
                  </a:lnTo>
                  <a:lnTo>
                    <a:pt x="327279" y="914"/>
                  </a:lnTo>
                  <a:lnTo>
                    <a:pt x="325818" y="444"/>
                  </a:lnTo>
                  <a:lnTo>
                    <a:pt x="325818" y="29019"/>
                  </a:lnTo>
                  <a:lnTo>
                    <a:pt x="327279" y="28536"/>
                  </a:lnTo>
                  <a:lnTo>
                    <a:pt x="328536" y="27698"/>
                  </a:lnTo>
                  <a:lnTo>
                    <a:pt x="329399" y="26619"/>
                  </a:lnTo>
                  <a:lnTo>
                    <a:pt x="329399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751416" y="7401704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68" y="0"/>
                  </a:moveTo>
                  <a:lnTo>
                    <a:pt x="215" y="2705"/>
                  </a:lnTo>
                  <a:lnTo>
                    <a:pt x="12" y="6184"/>
                  </a:lnTo>
                  <a:lnTo>
                    <a:pt x="0" y="23050"/>
                  </a:lnTo>
                  <a:lnTo>
                    <a:pt x="279" y="25857"/>
                  </a:lnTo>
                  <a:lnTo>
                    <a:pt x="1879" y="27749"/>
                  </a:lnTo>
                  <a:lnTo>
                    <a:pt x="6362" y="29451"/>
                  </a:lnTo>
                  <a:lnTo>
                    <a:pt x="323062" y="29451"/>
                  </a:lnTo>
                  <a:lnTo>
                    <a:pt x="327266" y="28549"/>
                  </a:lnTo>
                  <a:lnTo>
                    <a:pt x="328523" y="27698"/>
                  </a:lnTo>
                  <a:lnTo>
                    <a:pt x="330212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12" y="3860"/>
                  </a:lnTo>
                  <a:lnTo>
                    <a:pt x="328523" y="1752"/>
                  </a:lnTo>
                  <a:lnTo>
                    <a:pt x="327266" y="914"/>
                  </a:lnTo>
                  <a:lnTo>
                    <a:pt x="325361" y="292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51413" y="7401712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51"/>
                  </a:moveTo>
                  <a:lnTo>
                    <a:pt x="155054" y="0"/>
                  </a:lnTo>
                  <a:lnTo>
                    <a:pt x="149720" y="0"/>
                  </a:lnTo>
                  <a:lnTo>
                    <a:pt x="146138" y="0"/>
                  </a:lnTo>
                  <a:lnTo>
                    <a:pt x="119481" y="0"/>
                  </a:lnTo>
                  <a:lnTo>
                    <a:pt x="115900" y="0"/>
                  </a:lnTo>
                  <a:lnTo>
                    <a:pt x="3187" y="0"/>
                  </a:lnTo>
                  <a:lnTo>
                    <a:pt x="203" y="2717"/>
                  </a:lnTo>
                  <a:lnTo>
                    <a:pt x="12" y="6184"/>
                  </a:lnTo>
                  <a:lnTo>
                    <a:pt x="0" y="23050"/>
                  </a:lnTo>
                  <a:lnTo>
                    <a:pt x="266" y="25857"/>
                  </a:lnTo>
                  <a:lnTo>
                    <a:pt x="1689" y="27749"/>
                  </a:lnTo>
                  <a:lnTo>
                    <a:pt x="5676" y="29451"/>
                  </a:lnTo>
                  <a:lnTo>
                    <a:pt x="175806" y="29451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84" y="0"/>
                  </a:lnTo>
                  <a:lnTo>
                    <a:pt x="179984" y="29438"/>
                  </a:lnTo>
                  <a:lnTo>
                    <a:pt x="183578" y="29438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54" y="0"/>
                  </a:lnTo>
                  <a:lnTo>
                    <a:pt x="216154" y="29438"/>
                  </a:lnTo>
                  <a:lnTo>
                    <a:pt x="219735" y="29438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38"/>
                  </a:lnTo>
                  <a:lnTo>
                    <a:pt x="243319" y="29438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38"/>
                  </a:lnTo>
                  <a:lnTo>
                    <a:pt x="265633" y="29438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38"/>
                  </a:lnTo>
                  <a:lnTo>
                    <a:pt x="280187" y="29438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15" y="0"/>
                  </a:moveTo>
                  <a:lnTo>
                    <a:pt x="288734" y="0"/>
                  </a:lnTo>
                  <a:lnTo>
                    <a:pt x="288734" y="29438"/>
                  </a:lnTo>
                  <a:lnTo>
                    <a:pt x="292315" y="29438"/>
                  </a:lnTo>
                  <a:lnTo>
                    <a:pt x="292315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38"/>
                  </a:lnTo>
                  <a:lnTo>
                    <a:pt x="303872" y="29438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38"/>
                  </a:lnTo>
                  <a:lnTo>
                    <a:pt x="311505" y="29438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38"/>
                  </a:lnTo>
                  <a:lnTo>
                    <a:pt x="318871" y="29438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01"/>
                  </a:moveTo>
                  <a:lnTo>
                    <a:pt x="323532" y="0"/>
                  </a:lnTo>
                  <a:lnTo>
                    <a:pt x="320827" y="0"/>
                  </a:lnTo>
                  <a:lnTo>
                    <a:pt x="320827" y="29451"/>
                  </a:lnTo>
                  <a:lnTo>
                    <a:pt x="323532" y="29451"/>
                  </a:lnTo>
                  <a:lnTo>
                    <a:pt x="324408" y="29349"/>
                  </a:lnTo>
                  <a:lnTo>
                    <a:pt x="324408" y="101"/>
                  </a:lnTo>
                  <a:close/>
                </a:path>
                <a:path w="329564" h="29845">
                  <a:moveTo>
                    <a:pt x="329387" y="2832"/>
                  </a:moveTo>
                  <a:lnTo>
                    <a:pt x="328523" y="1752"/>
                  </a:lnTo>
                  <a:lnTo>
                    <a:pt x="327266" y="914"/>
                  </a:lnTo>
                  <a:lnTo>
                    <a:pt x="325805" y="431"/>
                  </a:lnTo>
                  <a:lnTo>
                    <a:pt x="325805" y="29019"/>
                  </a:lnTo>
                  <a:lnTo>
                    <a:pt x="327266" y="28536"/>
                  </a:lnTo>
                  <a:lnTo>
                    <a:pt x="328523" y="27698"/>
                  </a:lnTo>
                  <a:lnTo>
                    <a:pt x="329387" y="26619"/>
                  </a:lnTo>
                  <a:lnTo>
                    <a:pt x="329387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777200" y="7372267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7632" y="0"/>
                  </a:moveTo>
                  <a:lnTo>
                    <a:pt x="3073" y="406"/>
                  </a:lnTo>
                  <a:lnTo>
                    <a:pt x="203" y="2959"/>
                  </a:lnTo>
                  <a:lnTo>
                    <a:pt x="0" y="6070"/>
                  </a:lnTo>
                  <a:lnTo>
                    <a:pt x="0" y="23037"/>
                  </a:lnTo>
                  <a:lnTo>
                    <a:pt x="215" y="26733"/>
                  </a:lnTo>
                  <a:lnTo>
                    <a:pt x="3555" y="29438"/>
                  </a:lnTo>
                  <a:lnTo>
                    <a:pt x="323049" y="29438"/>
                  </a:lnTo>
                  <a:lnTo>
                    <a:pt x="327253" y="28536"/>
                  </a:lnTo>
                  <a:lnTo>
                    <a:pt x="328510" y="27685"/>
                  </a:lnTo>
                  <a:lnTo>
                    <a:pt x="330212" y="25590"/>
                  </a:lnTo>
                  <a:lnTo>
                    <a:pt x="330695" y="24358"/>
                  </a:lnTo>
                  <a:lnTo>
                    <a:pt x="330695" y="6400"/>
                  </a:lnTo>
                  <a:lnTo>
                    <a:pt x="330695" y="5079"/>
                  </a:lnTo>
                  <a:lnTo>
                    <a:pt x="330212" y="3848"/>
                  </a:lnTo>
                  <a:lnTo>
                    <a:pt x="328510" y="1739"/>
                  </a:lnTo>
                  <a:lnTo>
                    <a:pt x="327253" y="901"/>
                  </a:lnTo>
                  <a:lnTo>
                    <a:pt x="325348" y="279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777194" y="7372260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51"/>
                  </a:moveTo>
                  <a:lnTo>
                    <a:pt x="167474" y="22377"/>
                  </a:lnTo>
                  <a:lnTo>
                    <a:pt x="161505" y="14706"/>
                  </a:lnTo>
                  <a:lnTo>
                    <a:pt x="157492" y="7061"/>
                  </a:lnTo>
                  <a:lnTo>
                    <a:pt x="155041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81" y="12"/>
                  </a:lnTo>
                  <a:lnTo>
                    <a:pt x="115900" y="0"/>
                  </a:lnTo>
                  <a:lnTo>
                    <a:pt x="6807" y="12"/>
                  </a:lnTo>
                  <a:lnTo>
                    <a:pt x="2743" y="419"/>
                  </a:lnTo>
                  <a:lnTo>
                    <a:pt x="177" y="2971"/>
                  </a:lnTo>
                  <a:lnTo>
                    <a:pt x="0" y="6083"/>
                  </a:lnTo>
                  <a:lnTo>
                    <a:pt x="0" y="23050"/>
                  </a:lnTo>
                  <a:lnTo>
                    <a:pt x="190" y="26746"/>
                  </a:lnTo>
                  <a:lnTo>
                    <a:pt x="3175" y="29451"/>
                  </a:lnTo>
                  <a:lnTo>
                    <a:pt x="175806" y="29451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38"/>
                  </a:lnTo>
                  <a:lnTo>
                    <a:pt x="183578" y="29438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54" y="0"/>
                  </a:lnTo>
                  <a:lnTo>
                    <a:pt x="216154" y="29438"/>
                  </a:lnTo>
                  <a:lnTo>
                    <a:pt x="219735" y="29438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32" y="0"/>
                  </a:moveTo>
                  <a:lnTo>
                    <a:pt x="239750" y="0"/>
                  </a:lnTo>
                  <a:lnTo>
                    <a:pt x="239750" y="29438"/>
                  </a:lnTo>
                  <a:lnTo>
                    <a:pt x="243332" y="29438"/>
                  </a:lnTo>
                  <a:lnTo>
                    <a:pt x="243332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38"/>
                  </a:lnTo>
                  <a:lnTo>
                    <a:pt x="265633" y="29438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74" y="0"/>
                  </a:moveTo>
                  <a:lnTo>
                    <a:pt x="276593" y="0"/>
                  </a:lnTo>
                  <a:lnTo>
                    <a:pt x="276593" y="29438"/>
                  </a:lnTo>
                  <a:lnTo>
                    <a:pt x="280174" y="29438"/>
                  </a:lnTo>
                  <a:lnTo>
                    <a:pt x="280174" y="0"/>
                  </a:lnTo>
                  <a:close/>
                </a:path>
                <a:path w="329564" h="29845">
                  <a:moveTo>
                    <a:pt x="292315" y="0"/>
                  </a:moveTo>
                  <a:lnTo>
                    <a:pt x="288734" y="0"/>
                  </a:lnTo>
                  <a:lnTo>
                    <a:pt x="288734" y="29438"/>
                  </a:lnTo>
                  <a:lnTo>
                    <a:pt x="292315" y="29438"/>
                  </a:lnTo>
                  <a:lnTo>
                    <a:pt x="292315" y="0"/>
                  </a:lnTo>
                  <a:close/>
                </a:path>
                <a:path w="329564" h="29845">
                  <a:moveTo>
                    <a:pt x="303860" y="0"/>
                  </a:moveTo>
                  <a:lnTo>
                    <a:pt x="300278" y="0"/>
                  </a:lnTo>
                  <a:lnTo>
                    <a:pt x="300278" y="29438"/>
                  </a:lnTo>
                  <a:lnTo>
                    <a:pt x="303860" y="29438"/>
                  </a:lnTo>
                  <a:lnTo>
                    <a:pt x="303860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38"/>
                  </a:lnTo>
                  <a:lnTo>
                    <a:pt x="311505" y="29438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38"/>
                  </a:lnTo>
                  <a:lnTo>
                    <a:pt x="318871" y="29438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01"/>
                  </a:moveTo>
                  <a:lnTo>
                    <a:pt x="323519" y="0"/>
                  </a:lnTo>
                  <a:lnTo>
                    <a:pt x="320827" y="0"/>
                  </a:lnTo>
                  <a:lnTo>
                    <a:pt x="320827" y="29451"/>
                  </a:lnTo>
                  <a:lnTo>
                    <a:pt x="323519" y="29451"/>
                  </a:lnTo>
                  <a:lnTo>
                    <a:pt x="324408" y="29349"/>
                  </a:lnTo>
                  <a:lnTo>
                    <a:pt x="324408" y="101"/>
                  </a:lnTo>
                  <a:close/>
                </a:path>
                <a:path w="329564" h="29845">
                  <a:moveTo>
                    <a:pt x="329387" y="2832"/>
                  </a:moveTo>
                  <a:lnTo>
                    <a:pt x="328523" y="1752"/>
                  </a:lnTo>
                  <a:lnTo>
                    <a:pt x="327279" y="914"/>
                  </a:lnTo>
                  <a:lnTo>
                    <a:pt x="325818" y="431"/>
                  </a:lnTo>
                  <a:lnTo>
                    <a:pt x="325818" y="29019"/>
                  </a:lnTo>
                  <a:lnTo>
                    <a:pt x="327279" y="28536"/>
                  </a:lnTo>
                  <a:lnTo>
                    <a:pt x="328523" y="27698"/>
                  </a:lnTo>
                  <a:lnTo>
                    <a:pt x="329387" y="26619"/>
                  </a:lnTo>
                  <a:lnTo>
                    <a:pt x="329387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735789" y="7342855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55" y="0"/>
                  </a:moveTo>
                  <a:lnTo>
                    <a:pt x="215" y="2705"/>
                  </a:lnTo>
                  <a:lnTo>
                    <a:pt x="0" y="6083"/>
                  </a:lnTo>
                  <a:lnTo>
                    <a:pt x="0" y="23037"/>
                  </a:lnTo>
                  <a:lnTo>
                    <a:pt x="215" y="26746"/>
                  </a:lnTo>
                  <a:lnTo>
                    <a:pt x="3555" y="29451"/>
                  </a:lnTo>
                  <a:lnTo>
                    <a:pt x="323049" y="29451"/>
                  </a:lnTo>
                  <a:lnTo>
                    <a:pt x="327253" y="28549"/>
                  </a:lnTo>
                  <a:lnTo>
                    <a:pt x="328510" y="27698"/>
                  </a:lnTo>
                  <a:lnTo>
                    <a:pt x="330212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12" y="3860"/>
                  </a:lnTo>
                  <a:lnTo>
                    <a:pt x="329374" y="2832"/>
                  </a:lnTo>
                  <a:lnTo>
                    <a:pt x="325348" y="292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735779" y="7342859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729" y="29413"/>
                  </a:moveTo>
                  <a:lnTo>
                    <a:pt x="167601" y="22517"/>
                  </a:lnTo>
                  <a:lnTo>
                    <a:pt x="161721" y="15049"/>
                  </a:lnTo>
                  <a:lnTo>
                    <a:pt x="157721" y="7594"/>
                  </a:lnTo>
                  <a:lnTo>
                    <a:pt x="155041" y="0"/>
                  </a:lnTo>
                  <a:lnTo>
                    <a:pt x="149720" y="0"/>
                  </a:lnTo>
                  <a:lnTo>
                    <a:pt x="146138" y="0"/>
                  </a:lnTo>
                  <a:lnTo>
                    <a:pt x="119481" y="0"/>
                  </a:lnTo>
                  <a:lnTo>
                    <a:pt x="115900" y="0"/>
                  </a:lnTo>
                  <a:lnTo>
                    <a:pt x="3175" y="0"/>
                  </a:lnTo>
                  <a:lnTo>
                    <a:pt x="190" y="2717"/>
                  </a:lnTo>
                  <a:lnTo>
                    <a:pt x="0" y="6083"/>
                  </a:lnTo>
                  <a:lnTo>
                    <a:pt x="0" y="23037"/>
                  </a:lnTo>
                  <a:lnTo>
                    <a:pt x="190" y="26746"/>
                  </a:lnTo>
                  <a:lnTo>
                    <a:pt x="3175" y="29451"/>
                  </a:lnTo>
                  <a:lnTo>
                    <a:pt x="115900" y="29438"/>
                  </a:lnTo>
                  <a:lnTo>
                    <a:pt x="119481" y="29451"/>
                  </a:lnTo>
                  <a:lnTo>
                    <a:pt x="146138" y="29425"/>
                  </a:lnTo>
                  <a:lnTo>
                    <a:pt x="149720" y="29451"/>
                  </a:lnTo>
                  <a:lnTo>
                    <a:pt x="175729" y="29413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51"/>
                  </a:lnTo>
                  <a:lnTo>
                    <a:pt x="183578" y="29451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28" y="0"/>
                  </a:lnTo>
                  <a:lnTo>
                    <a:pt x="216128" y="29451"/>
                  </a:lnTo>
                  <a:lnTo>
                    <a:pt x="219735" y="29451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51"/>
                  </a:lnTo>
                  <a:lnTo>
                    <a:pt x="243319" y="29451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51"/>
                  </a:lnTo>
                  <a:lnTo>
                    <a:pt x="265633" y="29451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74" y="0"/>
                  </a:moveTo>
                  <a:lnTo>
                    <a:pt x="276593" y="0"/>
                  </a:lnTo>
                  <a:lnTo>
                    <a:pt x="276593" y="29451"/>
                  </a:lnTo>
                  <a:lnTo>
                    <a:pt x="280174" y="29451"/>
                  </a:lnTo>
                  <a:lnTo>
                    <a:pt x="280174" y="0"/>
                  </a:lnTo>
                  <a:close/>
                </a:path>
                <a:path w="329564" h="29845">
                  <a:moveTo>
                    <a:pt x="292315" y="0"/>
                  </a:moveTo>
                  <a:lnTo>
                    <a:pt x="288734" y="0"/>
                  </a:lnTo>
                  <a:lnTo>
                    <a:pt x="288734" y="29451"/>
                  </a:lnTo>
                  <a:lnTo>
                    <a:pt x="292315" y="29451"/>
                  </a:lnTo>
                  <a:lnTo>
                    <a:pt x="292315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51"/>
                  </a:lnTo>
                  <a:lnTo>
                    <a:pt x="303872" y="29451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898" y="0"/>
                  </a:lnTo>
                  <a:lnTo>
                    <a:pt x="307898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71" y="0"/>
                  </a:moveTo>
                  <a:lnTo>
                    <a:pt x="315290" y="0"/>
                  </a:lnTo>
                  <a:lnTo>
                    <a:pt x="315290" y="29451"/>
                  </a:lnTo>
                  <a:lnTo>
                    <a:pt x="318871" y="29451"/>
                  </a:lnTo>
                  <a:lnTo>
                    <a:pt x="318871" y="0"/>
                  </a:lnTo>
                  <a:close/>
                </a:path>
                <a:path w="329564" h="29845">
                  <a:moveTo>
                    <a:pt x="324408" y="101"/>
                  </a:moveTo>
                  <a:lnTo>
                    <a:pt x="323519" y="0"/>
                  </a:lnTo>
                  <a:lnTo>
                    <a:pt x="320827" y="0"/>
                  </a:lnTo>
                  <a:lnTo>
                    <a:pt x="320827" y="29451"/>
                  </a:lnTo>
                  <a:lnTo>
                    <a:pt x="323519" y="29451"/>
                  </a:lnTo>
                  <a:lnTo>
                    <a:pt x="324408" y="29337"/>
                  </a:lnTo>
                  <a:lnTo>
                    <a:pt x="324408" y="101"/>
                  </a:lnTo>
                  <a:close/>
                </a:path>
                <a:path w="329564" h="29845">
                  <a:moveTo>
                    <a:pt x="329387" y="2832"/>
                  </a:moveTo>
                  <a:lnTo>
                    <a:pt x="328523" y="1752"/>
                  </a:lnTo>
                  <a:lnTo>
                    <a:pt x="327266" y="914"/>
                  </a:lnTo>
                  <a:lnTo>
                    <a:pt x="325805" y="431"/>
                  </a:lnTo>
                  <a:lnTo>
                    <a:pt x="325805" y="29019"/>
                  </a:lnTo>
                  <a:lnTo>
                    <a:pt x="327266" y="28536"/>
                  </a:lnTo>
                  <a:lnTo>
                    <a:pt x="328523" y="27698"/>
                  </a:lnTo>
                  <a:lnTo>
                    <a:pt x="329387" y="26619"/>
                  </a:lnTo>
                  <a:lnTo>
                    <a:pt x="329387" y="2832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58969" y="7314087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7645" y="0"/>
                  </a:moveTo>
                  <a:lnTo>
                    <a:pt x="3086" y="419"/>
                  </a:lnTo>
                  <a:lnTo>
                    <a:pt x="203" y="2959"/>
                  </a:lnTo>
                  <a:lnTo>
                    <a:pt x="12" y="6184"/>
                  </a:lnTo>
                  <a:lnTo>
                    <a:pt x="0" y="23050"/>
                  </a:lnTo>
                  <a:lnTo>
                    <a:pt x="279" y="25882"/>
                  </a:lnTo>
                  <a:lnTo>
                    <a:pt x="1930" y="27800"/>
                  </a:lnTo>
                  <a:lnTo>
                    <a:pt x="6413" y="29451"/>
                  </a:lnTo>
                  <a:lnTo>
                    <a:pt x="323062" y="29451"/>
                  </a:lnTo>
                  <a:lnTo>
                    <a:pt x="327266" y="28549"/>
                  </a:lnTo>
                  <a:lnTo>
                    <a:pt x="328523" y="27698"/>
                  </a:lnTo>
                  <a:lnTo>
                    <a:pt x="330225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25" y="3860"/>
                  </a:lnTo>
                  <a:lnTo>
                    <a:pt x="328523" y="1752"/>
                  </a:lnTo>
                  <a:lnTo>
                    <a:pt x="327266" y="901"/>
                  </a:lnTo>
                  <a:lnTo>
                    <a:pt x="325361" y="292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58956" y="7314081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806" y="29464"/>
                  </a:moveTo>
                  <a:lnTo>
                    <a:pt x="166954" y="21805"/>
                  </a:lnTo>
                  <a:lnTo>
                    <a:pt x="161264" y="14325"/>
                  </a:lnTo>
                  <a:lnTo>
                    <a:pt x="157429" y="6883"/>
                  </a:lnTo>
                  <a:lnTo>
                    <a:pt x="155054" y="12"/>
                  </a:lnTo>
                  <a:lnTo>
                    <a:pt x="149733" y="12"/>
                  </a:lnTo>
                  <a:lnTo>
                    <a:pt x="146151" y="0"/>
                  </a:lnTo>
                  <a:lnTo>
                    <a:pt x="119494" y="12"/>
                  </a:lnTo>
                  <a:lnTo>
                    <a:pt x="115912" y="0"/>
                  </a:lnTo>
                  <a:lnTo>
                    <a:pt x="6819" y="12"/>
                  </a:lnTo>
                  <a:lnTo>
                    <a:pt x="2755" y="431"/>
                  </a:lnTo>
                  <a:lnTo>
                    <a:pt x="190" y="2984"/>
                  </a:lnTo>
                  <a:lnTo>
                    <a:pt x="12" y="6197"/>
                  </a:lnTo>
                  <a:lnTo>
                    <a:pt x="0" y="23063"/>
                  </a:lnTo>
                  <a:lnTo>
                    <a:pt x="266" y="25895"/>
                  </a:lnTo>
                  <a:lnTo>
                    <a:pt x="1727" y="27813"/>
                  </a:lnTo>
                  <a:lnTo>
                    <a:pt x="5727" y="29464"/>
                  </a:lnTo>
                  <a:lnTo>
                    <a:pt x="175806" y="29464"/>
                  </a:lnTo>
                  <a:close/>
                </a:path>
                <a:path w="329564" h="29845">
                  <a:moveTo>
                    <a:pt x="183591" y="0"/>
                  </a:moveTo>
                  <a:lnTo>
                    <a:pt x="180009" y="0"/>
                  </a:lnTo>
                  <a:lnTo>
                    <a:pt x="180009" y="29451"/>
                  </a:lnTo>
                  <a:lnTo>
                    <a:pt x="183591" y="29451"/>
                  </a:lnTo>
                  <a:lnTo>
                    <a:pt x="183591" y="0"/>
                  </a:lnTo>
                  <a:close/>
                </a:path>
                <a:path w="329564" h="29845">
                  <a:moveTo>
                    <a:pt x="219748" y="0"/>
                  </a:moveTo>
                  <a:lnTo>
                    <a:pt x="216166" y="0"/>
                  </a:lnTo>
                  <a:lnTo>
                    <a:pt x="216166" y="29451"/>
                  </a:lnTo>
                  <a:lnTo>
                    <a:pt x="219748" y="29451"/>
                  </a:lnTo>
                  <a:lnTo>
                    <a:pt x="219748" y="0"/>
                  </a:lnTo>
                  <a:close/>
                </a:path>
                <a:path w="329564" h="29845">
                  <a:moveTo>
                    <a:pt x="243332" y="0"/>
                  </a:moveTo>
                  <a:lnTo>
                    <a:pt x="239750" y="0"/>
                  </a:lnTo>
                  <a:lnTo>
                    <a:pt x="239750" y="29451"/>
                  </a:lnTo>
                  <a:lnTo>
                    <a:pt x="243332" y="29451"/>
                  </a:lnTo>
                  <a:lnTo>
                    <a:pt x="243332" y="0"/>
                  </a:lnTo>
                  <a:close/>
                </a:path>
                <a:path w="329564" h="29845">
                  <a:moveTo>
                    <a:pt x="265645" y="0"/>
                  </a:moveTo>
                  <a:lnTo>
                    <a:pt x="262064" y="0"/>
                  </a:lnTo>
                  <a:lnTo>
                    <a:pt x="262064" y="29451"/>
                  </a:lnTo>
                  <a:lnTo>
                    <a:pt x="265645" y="29451"/>
                  </a:lnTo>
                  <a:lnTo>
                    <a:pt x="265645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51"/>
                  </a:lnTo>
                  <a:lnTo>
                    <a:pt x="280187" y="29451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41" y="0"/>
                  </a:moveTo>
                  <a:lnTo>
                    <a:pt x="288759" y="0"/>
                  </a:lnTo>
                  <a:lnTo>
                    <a:pt x="288759" y="29451"/>
                  </a:lnTo>
                  <a:lnTo>
                    <a:pt x="292341" y="29451"/>
                  </a:lnTo>
                  <a:lnTo>
                    <a:pt x="292341" y="0"/>
                  </a:lnTo>
                  <a:close/>
                </a:path>
                <a:path w="329564" h="29845">
                  <a:moveTo>
                    <a:pt x="303885" y="0"/>
                  </a:moveTo>
                  <a:lnTo>
                    <a:pt x="300304" y="0"/>
                  </a:lnTo>
                  <a:lnTo>
                    <a:pt x="300304" y="29451"/>
                  </a:lnTo>
                  <a:lnTo>
                    <a:pt x="303885" y="29451"/>
                  </a:lnTo>
                  <a:lnTo>
                    <a:pt x="303885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84" y="0"/>
                  </a:moveTo>
                  <a:lnTo>
                    <a:pt x="315302" y="0"/>
                  </a:lnTo>
                  <a:lnTo>
                    <a:pt x="315302" y="29451"/>
                  </a:lnTo>
                  <a:lnTo>
                    <a:pt x="318884" y="29451"/>
                  </a:lnTo>
                  <a:lnTo>
                    <a:pt x="318884" y="0"/>
                  </a:lnTo>
                  <a:close/>
                </a:path>
                <a:path w="329564" h="29845">
                  <a:moveTo>
                    <a:pt x="324421" y="114"/>
                  </a:moveTo>
                  <a:lnTo>
                    <a:pt x="323532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32" y="29464"/>
                  </a:lnTo>
                  <a:lnTo>
                    <a:pt x="324421" y="29349"/>
                  </a:lnTo>
                  <a:lnTo>
                    <a:pt x="324421" y="114"/>
                  </a:lnTo>
                  <a:close/>
                </a:path>
                <a:path w="329564" h="29845">
                  <a:moveTo>
                    <a:pt x="329399" y="2844"/>
                  </a:moveTo>
                  <a:lnTo>
                    <a:pt x="328536" y="1765"/>
                  </a:lnTo>
                  <a:lnTo>
                    <a:pt x="327279" y="914"/>
                  </a:lnTo>
                  <a:lnTo>
                    <a:pt x="325818" y="444"/>
                  </a:lnTo>
                  <a:lnTo>
                    <a:pt x="325818" y="29032"/>
                  </a:lnTo>
                  <a:lnTo>
                    <a:pt x="327279" y="28549"/>
                  </a:lnTo>
                  <a:lnTo>
                    <a:pt x="328536" y="27711"/>
                  </a:lnTo>
                  <a:lnTo>
                    <a:pt x="329399" y="26631"/>
                  </a:lnTo>
                  <a:lnTo>
                    <a:pt x="329399" y="2844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768841" y="7284688"/>
              <a:ext cx="330835" cy="29845"/>
            </a:xfrm>
            <a:custGeom>
              <a:avLst/>
              <a:gdLst/>
              <a:ahLst/>
              <a:cxnLst/>
              <a:rect l="l" t="t" r="r" b="b"/>
              <a:pathLst>
                <a:path w="330835" h="29845">
                  <a:moveTo>
                    <a:pt x="3568" y="0"/>
                  </a:moveTo>
                  <a:lnTo>
                    <a:pt x="228" y="2705"/>
                  </a:lnTo>
                  <a:lnTo>
                    <a:pt x="12" y="6184"/>
                  </a:lnTo>
                  <a:lnTo>
                    <a:pt x="0" y="23152"/>
                  </a:lnTo>
                  <a:lnTo>
                    <a:pt x="228" y="26746"/>
                  </a:lnTo>
                  <a:lnTo>
                    <a:pt x="3568" y="29451"/>
                  </a:lnTo>
                  <a:lnTo>
                    <a:pt x="323062" y="29451"/>
                  </a:lnTo>
                  <a:lnTo>
                    <a:pt x="327266" y="28536"/>
                  </a:lnTo>
                  <a:lnTo>
                    <a:pt x="328523" y="27698"/>
                  </a:lnTo>
                  <a:lnTo>
                    <a:pt x="330225" y="25590"/>
                  </a:lnTo>
                  <a:lnTo>
                    <a:pt x="330695" y="24371"/>
                  </a:lnTo>
                  <a:lnTo>
                    <a:pt x="330695" y="6413"/>
                  </a:lnTo>
                  <a:lnTo>
                    <a:pt x="330695" y="5092"/>
                  </a:lnTo>
                  <a:lnTo>
                    <a:pt x="330225" y="3860"/>
                  </a:lnTo>
                  <a:lnTo>
                    <a:pt x="328523" y="1752"/>
                  </a:lnTo>
                  <a:lnTo>
                    <a:pt x="327266" y="901"/>
                  </a:lnTo>
                  <a:lnTo>
                    <a:pt x="325361" y="292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768837" y="7284681"/>
              <a:ext cx="329565" cy="29845"/>
            </a:xfrm>
            <a:custGeom>
              <a:avLst/>
              <a:gdLst/>
              <a:ahLst/>
              <a:cxnLst/>
              <a:rect l="l" t="t" r="r" b="b"/>
              <a:pathLst>
                <a:path w="329564" h="29845">
                  <a:moveTo>
                    <a:pt x="175742" y="29413"/>
                  </a:moveTo>
                  <a:lnTo>
                    <a:pt x="167424" y="22326"/>
                  </a:lnTo>
                  <a:lnTo>
                    <a:pt x="161467" y="14668"/>
                  </a:lnTo>
                  <a:lnTo>
                    <a:pt x="157480" y="7023"/>
                  </a:lnTo>
                  <a:lnTo>
                    <a:pt x="155054" y="12"/>
                  </a:lnTo>
                  <a:lnTo>
                    <a:pt x="149720" y="12"/>
                  </a:lnTo>
                  <a:lnTo>
                    <a:pt x="146138" y="0"/>
                  </a:lnTo>
                  <a:lnTo>
                    <a:pt x="119481" y="12"/>
                  </a:lnTo>
                  <a:lnTo>
                    <a:pt x="115900" y="0"/>
                  </a:lnTo>
                  <a:lnTo>
                    <a:pt x="3187" y="12"/>
                  </a:lnTo>
                  <a:lnTo>
                    <a:pt x="203" y="2717"/>
                  </a:lnTo>
                  <a:lnTo>
                    <a:pt x="12" y="6197"/>
                  </a:lnTo>
                  <a:lnTo>
                    <a:pt x="0" y="23164"/>
                  </a:lnTo>
                  <a:lnTo>
                    <a:pt x="203" y="26758"/>
                  </a:lnTo>
                  <a:lnTo>
                    <a:pt x="3187" y="29464"/>
                  </a:lnTo>
                  <a:lnTo>
                    <a:pt x="115900" y="29438"/>
                  </a:lnTo>
                  <a:lnTo>
                    <a:pt x="119481" y="29451"/>
                  </a:lnTo>
                  <a:lnTo>
                    <a:pt x="146138" y="29425"/>
                  </a:lnTo>
                  <a:lnTo>
                    <a:pt x="149720" y="29451"/>
                  </a:lnTo>
                  <a:lnTo>
                    <a:pt x="175742" y="29413"/>
                  </a:lnTo>
                  <a:close/>
                </a:path>
                <a:path w="329564" h="29845">
                  <a:moveTo>
                    <a:pt x="183578" y="0"/>
                  </a:moveTo>
                  <a:lnTo>
                    <a:pt x="179997" y="0"/>
                  </a:lnTo>
                  <a:lnTo>
                    <a:pt x="179997" y="29451"/>
                  </a:lnTo>
                  <a:lnTo>
                    <a:pt x="183578" y="29451"/>
                  </a:lnTo>
                  <a:lnTo>
                    <a:pt x="183578" y="0"/>
                  </a:lnTo>
                  <a:close/>
                </a:path>
                <a:path w="329564" h="29845">
                  <a:moveTo>
                    <a:pt x="219735" y="0"/>
                  </a:moveTo>
                  <a:lnTo>
                    <a:pt x="216154" y="0"/>
                  </a:lnTo>
                  <a:lnTo>
                    <a:pt x="216154" y="29451"/>
                  </a:lnTo>
                  <a:lnTo>
                    <a:pt x="219735" y="29451"/>
                  </a:lnTo>
                  <a:lnTo>
                    <a:pt x="219735" y="0"/>
                  </a:lnTo>
                  <a:close/>
                </a:path>
                <a:path w="329564" h="29845">
                  <a:moveTo>
                    <a:pt x="243319" y="0"/>
                  </a:moveTo>
                  <a:lnTo>
                    <a:pt x="239737" y="0"/>
                  </a:lnTo>
                  <a:lnTo>
                    <a:pt x="239737" y="29451"/>
                  </a:lnTo>
                  <a:lnTo>
                    <a:pt x="243319" y="29451"/>
                  </a:lnTo>
                  <a:lnTo>
                    <a:pt x="243319" y="0"/>
                  </a:lnTo>
                  <a:close/>
                </a:path>
                <a:path w="329564" h="29845">
                  <a:moveTo>
                    <a:pt x="265633" y="0"/>
                  </a:moveTo>
                  <a:lnTo>
                    <a:pt x="262051" y="0"/>
                  </a:lnTo>
                  <a:lnTo>
                    <a:pt x="262051" y="29451"/>
                  </a:lnTo>
                  <a:lnTo>
                    <a:pt x="265633" y="29451"/>
                  </a:lnTo>
                  <a:lnTo>
                    <a:pt x="265633" y="0"/>
                  </a:lnTo>
                  <a:close/>
                </a:path>
                <a:path w="329564" h="29845">
                  <a:moveTo>
                    <a:pt x="280187" y="0"/>
                  </a:moveTo>
                  <a:lnTo>
                    <a:pt x="276606" y="0"/>
                  </a:lnTo>
                  <a:lnTo>
                    <a:pt x="276606" y="29451"/>
                  </a:lnTo>
                  <a:lnTo>
                    <a:pt x="280187" y="29451"/>
                  </a:lnTo>
                  <a:lnTo>
                    <a:pt x="280187" y="0"/>
                  </a:lnTo>
                  <a:close/>
                </a:path>
                <a:path w="329564" h="29845">
                  <a:moveTo>
                    <a:pt x="292328" y="0"/>
                  </a:moveTo>
                  <a:lnTo>
                    <a:pt x="288747" y="0"/>
                  </a:lnTo>
                  <a:lnTo>
                    <a:pt x="288747" y="29451"/>
                  </a:lnTo>
                  <a:lnTo>
                    <a:pt x="292328" y="29451"/>
                  </a:lnTo>
                  <a:lnTo>
                    <a:pt x="292328" y="0"/>
                  </a:lnTo>
                  <a:close/>
                </a:path>
                <a:path w="329564" h="29845">
                  <a:moveTo>
                    <a:pt x="303872" y="0"/>
                  </a:moveTo>
                  <a:lnTo>
                    <a:pt x="300291" y="0"/>
                  </a:lnTo>
                  <a:lnTo>
                    <a:pt x="300291" y="29451"/>
                  </a:lnTo>
                  <a:lnTo>
                    <a:pt x="303872" y="29451"/>
                  </a:lnTo>
                  <a:lnTo>
                    <a:pt x="303872" y="0"/>
                  </a:lnTo>
                  <a:close/>
                </a:path>
                <a:path w="329564" h="29845">
                  <a:moveTo>
                    <a:pt x="311505" y="0"/>
                  </a:moveTo>
                  <a:lnTo>
                    <a:pt x="307924" y="0"/>
                  </a:lnTo>
                  <a:lnTo>
                    <a:pt x="307924" y="29451"/>
                  </a:lnTo>
                  <a:lnTo>
                    <a:pt x="311505" y="29451"/>
                  </a:lnTo>
                  <a:lnTo>
                    <a:pt x="311505" y="0"/>
                  </a:lnTo>
                  <a:close/>
                </a:path>
                <a:path w="329564" h="29845">
                  <a:moveTo>
                    <a:pt x="318884" y="0"/>
                  </a:moveTo>
                  <a:lnTo>
                    <a:pt x="315290" y="0"/>
                  </a:lnTo>
                  <a:lnTo>
                    <a:pt x="315290" y="29451"/>
                  </a:lnTo>
                  <a:lnTo>
                    <a:pt x="318884" y="29451"/>
                  </a:lnTo>
                  <a:lnTo>
                    <a:pt x="318884" y="0"/>
                  </a:lnTo>
                  <a:close/>
                </a:path>
                <a:path w="329564" h="29845">
                  <a:moveTo>
                    <a:pt x="324421" y="114"/>
                  </a:moveTo>
                  <a:lnTo>
                    <a:pt x="323532" y="12"/>
                  </a:lnTo>
                  <a:lnTo>
                    <a:pt x="320827" y="12"/>
                  </a:lnTo>
                  <a:lnTo>
                    <a:pt x="320827" y="29464"/>
                  </a:lnTo>
                  <a:lnTo>
                    <a:pt x="323532" y="29464"/>
                  </a:lnTo>
                  <a:lnTo>
                    <a:pt x="324421" y="29349"/>
                  </a:lnTo>
                  <a:lnTo>
                    <a:pt x="324421" y="114"/>
                  </a:lnTo>
                  <a:close/>
                </a:path>
                <a:path w="329564" h="29845">
                  <a:moveTo>
                    <a:pt x="329387" y="2844"/>
                  </a:moveTo>
                  <a:lnTo>
                    <a:pt x="328523" y="1778"/>
                  </a:lnTo>
                  <a:lnTo>
                    <a:pt x="327266" y="927"/>
                  </a:lnTo>
                  <a:lnTo>
                    <a:pt x="325805" y="457"/>
                  </a:lnTo>
                  <a:lnTo>
                    <a:pt x="325805" y="29032"/>
                  </a:lnTo>
                  <a:lnTo>
                    <a:pt x="327266" y="28549"/>
                  </a:lnTo>
                  <a:lnTo>
                    <a:pt x="328523" y="27711"/>
                  </a:lnTo>
                  <a:lnTo>
                    <a:pt x="329387" y="26631"/>
                  </a:lnTo>
                  <a:lnTo>
                    <a:pt x="329387" y="2844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00639" y="7306383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49923" y="0"/>
                  </a:moveTo>
                  <a:lnTo>
                    <a:pt x="102534" y="7641"/>
                  </a:lnTo>
                  <a:lnTo>
                    <a:pt x="61379" y="28921"/>
                  </a:lnTo>
                  <a:lnTo>
                    <a:pt x="28925" y="61370"/>
                  </a:lnTo>
                  <a:lnTo>
                    <a:pt x="7642" y="102523"/>
                  </a:lnTo>
                  <a:lnTo>
                    <a:pt x="0" y="149910"/>
                  </a:lnTo>
                  <a:lnTo>
                    <a:pt x="7642" y="197293"/>
                  </a:lnTo>
                  <a:lnTo>
                    <a:pt x="28925" y="238445"/>
                  </a:lnTo>
                  <a:lnTo>
                    <a:pt x="61379" y="270896"/>
                  </a:lnTo>
                  <a:lnTo>
                    <a:pt x="102534" y="292178"/>
                  </a:lnTo>
                  <a:lnTo>
                    <a:pt x="149923" y="299821"/>
                  </a:lnTo>
                  <a:lnTo>
                    <a:pt x="197299" y="292178"/>
                  </a:lnTo>
                  <a:lnTo>
                    <a:pt x="238447" y="270896"/>
                  </a:lnTo>
                  <a:lnTo>
                    <a:pt x="270897" y="238445"/>
                  </a:lnTo>
                  <a:lnTo>
                    <a:pt x="292178" y="197293"/>
                  </a:lnTo>
                  <a:lnTo>
                    <a:pt x="299821" y="149910"/>
                  </a:lnTo>
                  <a:lnTo>
                    <a:pt x="292178" y="102523"/>
                  </a:lnTo>
                  <a:lnTo>
                    <a:pt x="270897" y="61370"/>
                  </a:lnTo>
                  <a:lnTo>
                    <a:pt x="238447" y="28921"/>
                  </a:lnTo>
                  <a:lnTo>
                    <a:pt x="197299" y="7641"/>
                  </a:lnTo>
                  <a:lnTo>
                    <a:pt x="149923" y="0"/>
                  </a:lnTo>
                  <a:close/>
                </a:path>
              </a:pathLst>
            </a:custGeom>
            <a:solidFill>
              <a:srgbClr val="E182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87567" y="7306383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49910" y="0"/>
                  </a:moveTo>
                  <a:lnTo>
                    <a:pt x="102523" y="7641"/>
                  </a:lnTo>
                  <a:lnTo>
                    <a:pt x="61370" y="28921"/>
                  </a:lnTo>
                  <a:lnTo>
                    <a:pt x="28921" y="61370"/>
                  </a:lnTo>
                  <a:lnTo>
                    <a:pt x="7641" y="102523"/>
                  </a:lnTo>
                  <a:lnTo>
                    <a:pt x="0" y="149910"/>
                  </a:lnTo>
                  <a:lnTo>
                    <a:pt x="7641" y="197293"/>
                  </a:lnTo>
                  <a:lnTo>
                    <a:pt x="28921" y="238445"/>
                  </a:lnTo>
                  <a:lnTo>
                    <a:pt x="61370" y="270896"/>
                  </a:lnTo>
                  <a:lnTo>
                    <a:pt x="102523" y="292178"/>
                  </a:lnTo>
                  <a:lnTo>
                    <a:pt x="149910" y="299821"/>
                  </a:lnTo>
                  <a:lnTo>
                    <a:pt x="197293" y="292178"/>
                  </a:lnTo>
                  <a:lnTo>
                    <a:pt x="238445" y="270896"/>
                  </a:lnTo>
                  <a:lnTo>
                    <a:pt x="270896" y="238445"/>
                  </a:lnTo>
                  <a:lnTo>
                    <a:pt x="292178" y="197293"/>
                  </a:lnTo>
                  <a:lnTo>
                    <a:pt x="299821" y="149910"/>
                  </a:lnTo>
                  <a:lnTo>
                    <a:pt x="292178" y="102523"/>
                  </a:lnTo>
                  <a:lnTo>
                    <a:pt x="270896" y="61370"/>
                  </a:lnTo>
                  <a:lnTo>
                    <a:pt x="238445" y="28921"/>
                  </a:lnTo>
                  <a:lnTo>
                    <a:pt x="197293" y="7641"/>
                  </a:lnTo>
                  <a:lnTo>
                    <a:pt x="149910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600886" y="732147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4">
                  <a:moveTo>
                    <a:pt x="136588" y="0"/>
                  </a:moveTo>
                  <a:lnTo>
                    <a:pt x="84293" y="10329"/>
                  </a:lnTo>
                  <a:lnTo>
                    <a:pt x="40017" y="40005"/>
                  </a:lnTo>
                  <a:lnTo>
                    <a:pt x="10331" y="84291"/>
                  </a:lnTo>
                  <a:lnTo>
                    <a:pt x="0" y="136588"/>
                  </a:lnTo>
                  <a:lnTo>
                    <a:pt x="2623" y="163445"/>
                  </a:lnTo>
                  <a:lnTo>
                    <a:pt x="22877" y="212330"/>
                  </a:lnTo>
                  <a:lnTo>
                    <a:pt x="60857" y="250304"/>
                  </a:lnTo>
                  <a:lnTo>
                    <a:pt x="109733" y="270553"/>
                  </a:lnTo>
                  <a:lnTo>
                    <a:pt x="136588" y="273177"/>
                  </a:lnTo>
                  <a:lnTo>
                    <a:pt x="163443" y="270553"/>
                  </a:lnTo>
                  <a:lnTo>
                    <a:pt x="181656" y="265036"/>
                  </a:lnTo>
                  <a:lnTo>
                    <a:pt x="136588" y="265036"/>
                  </a:lnTo>
                  <a:lnTo>
                    <a:pt x="86645" y="254924"/>
                  </a:lnTo>
                  <a:lnTo>
                    <a:pt x="45815" y="227368"/>
                  </a:lnTo>
                  <a:lnTo>
                    <a:pt x="18262" y="186533"/>
                  </a:lnTo>
                  <a:lnTo>
                    <a:pt x="8153" y="136588"/>
                  </a:lnTo>
                  <a:lnTo>
                    <a:pt x="18262" y="86645"/>
                  </a:lnTo>
                  <a:lnTo>
                    <a:pt x="45815" y="45815"/>
                  </a:lnTo>
                  <a:lnTo>
                    <a:pt x="86645" y="18262"/>
                  </a:lnTo>
                  <a:lnTo>
                    <a:pt x="136588" y="8153"/>
                  </a:lnTo>
                  <a:lnTo>
                    <a:pt x="181698" y="8153"/>
                  </a:lnTo>
                  <a:lnTo>
                    <a:pt x="163443" y="2623"/>
                  </a:lnTo>
                  <a:lnTo>
                    <a:pt x="136588" y="0"/>
                  </a:lnTo>
                  <a:close/>
                </a:path>
                <a:path w="273685" h="273684">
                  <a:moveTo>
                    <a:pt x="181698" y="8153"/>
                  </a:moveTo>
                  <a:lnTo>
                    <a:pt x="136588" y="8153"/>
                  </a:lnTo>
                  <a:lnTo>
                    <a:pt x="186531" y="18262"/>
                  </a:lnTo>
                  <a:lnTo>
                    <a:pt x="227361" y="45815"/>
                  </a:lnTo>
                  <a:lnTo>
                    <a:pt x="254914" y="86645"/>
                  </a:lnTo>
                  <a:lnTo>
                    <a:pt x="265023" y="136588"/>
                  </a:lnTo>
                  <a:lnTo>
                    <a:pt x="254914" y="186533"/>
                  </a:lnTo>
                  <a:lnTo>
                    <a:pt x="227361" y="227368"/>
                  </a:lnTo>
                  <a:lnTo>
                    <a:pt x="186531" y="254924"/>
                  </a:lnTo>
                  <a:lnTo>
                    <a:pt x="136588" y="265036"/>
                  </a:lnTo>
                  <a:lnTo>
                    <a:pt x="181656" y="265036"/>
                  </a:lnTo>
                  <a:lnTo>
                    <a:pt x="233159" y="233172"/>
                  </a:lnTo>
                  <a:lnTo>
                    <a:pt x="262850" y="188890"/>
                  </a:lnTo>
                  <a:lnTo>
                    <a:pt x="273177" y="136588"/>
                  </a:lnTo>
                  <a:lnTo>
                    <a:pt x="270555" y="109733"/>
                  </a:lnTo>
                  <a:lnTo>
                    <a:pt x="250304" y="60852"/>
                  </a:lnTo>
                  <a:lnTo>
                    <a:pt x="212319" y="22872"/>
                  </a:lnTo>
                  <a:lnTo>
                    <a:pt x="188883" y="10329"/>
                  </a:lnTo>
                  <a:lnTo>
                    <a:pt x="181698" y="8153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77155" y="7357193"/>
              <a:ext cx="120446" cy="2019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13109" y="7087970"/>
              <a:ext cx="259715" cy="197485"/>
            </a:xfrm>
            <a:custGeom>
              <a:avLst/>
              <a:gdLst/>
              <a:ahLst/>
              <a:cxnLst/>
              <a:rect l="l" t="t" r="r" b="b"/>
              <a:pathLst>
                <a:path w="259714" h="197484">
                  <a:moveTo>
                    <a:pt x="209969" y="33604"/>
                  </a:moveTo>
                  <a:lnTo>
                    <a:pt x="196837" y="20116"/>
                  </a:lnTo>
                  <a:lnTo>
                    <a:pt x="193471" y="17970"/>
                  </a:lnTo>
                  <a:lnTo>
                    <a:pt x="192024" y="17043"/>
                  </a:lnTo>
                  <a:lnTo>
                    <a:pt x="185178" y="17119"/>
                  </a:lnTo>
                  <a:lnTo>
                    <a:pt x="177228" y="17970"/>
                  </a:lnTo>
                  <a:lnTo>
                    <a:pt x="169113" y="17183"/>
                  </a:lnTo>
                  <a:lnTo>
                    <a:pt x="166319" y="16344"/>
                  </a:lnTo>
                  <a:lnTo>
                    <a:pt x="163690" y="14744"/>
                  </a:lnTo>
                  <a:lnTo>
                    <a:pt x="159702" y="9931"/>
                  </a:lnTo>
                  <a:lnTo>
                    <a:pt x="158026" y="8382"/>
                  </a:lnTo>
                  <a:lnTo>
                    <a:pt x="146735" y="0"/>
                  </a:lnTo>
                  <a:lnTo>
                    <a:pt x="137502" y="4038"/>
                  </a:lnTo>
                  <a:lnTo>
                    <a:pt x="132397" y="11353"/>
                  </a:lnTo>
                  <a:lnTo>
                    <a:pt x="131152" y="18173"/>
                  </a:lnTo>
                  <a:lnTo>
                    <a:pt x="134175" y="28435"/>
                  </a:lnTo>
                  <a:lnTo>
                    <a:pt x="167055" y="55079"/>
                  </a:lnTo>
                  <a:lnTo>
                    <a:pt x="179095" y="56591"/>
                  </a:lnTo>
                  <a:lnTo>
                    <a:pt x="187883" y="56057"/>
                  </a:lnTo>
                  <a:lnTo>
                    <a:pt x="194030" y="53479"/>
                  </a:lnTo>
                  <a:lnTo>
                    <a:pt x="200431" y="46710"/>
                  </a:lnTo>
                  <a:lnTo>
                    <a:pt x="209969" y="33604"/>
                  </a:lnTo>
                  <a:close/>
                </a:path>
                <a:path w="259714" h="197484">
                  <a:moveTo>
                    <a:pt x="259232" y="197154"/>
                  </a:moveTo>
                  <a:lnTo>
                    <a:pt x="254711" y="121805"/>
                  </a:lnTo>
                  <a:lnTo>
                    <a:pt x="242811" y="82042"/>
                  </a:lnTo>
                  <a:lnTo>
                    <a:pt x="214160" y="64693"/>
                  </a:lnTo>
                  <a:lnTo>
                    <a:pt x="159397" y="56591"/>
                  </a:lnTo>
                  <a:lnTo>
                    <a:pt x="99263" y="60274"/>
                  </a:lnTo>
                  <a:lnTo>
                    <a:pt x="62611" y="76136"/>
                  </a:lnTo>
                  <a:lnTo>
                    <a:pt x="34505" y="117373"/>
                  </a:lnTo>
                  <a:lnTo>
                    <a:pt x="0" y="197154"/>
                  </a:lnTo>
                  <a:lnTo>
                    <a:pt x="259232" y="197154"/>
                  </a:lnTo>
                  <a:close/>
                </a:path>
              </a:pathLst>
            </a:custGeom>
            <a:solidFill>
              <a:srgbClr val="F8D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44445" y="7131417"/>
              <a:ext cx="54610" cy="24765"/>
            </a:xfrm>
            <a:custGeom>
              <a:avLst/>
              <a:gdLst/>
              <a:ahLst/>
              <a:cxnLst/>
              <a:rect l="l" t="t" r="r" b="b"/>
              <a:pathLst>
                <a:path w="54610" h="24765">
                  <a:moveTo>
                    <a:pt x="14274" y="0"/>
                  </a:moveTo>
                  <a:lnTo>
                    <a:pt x="9092" y="324"/>
                  </a:lnTo>
                  <a:lnTo>
                    <a:pt x="4084" y="4759"/>
                  </a:lnTo>
                  <a:lnTo>
                    <a:pt x="603" y="11151"/>
                  </a:lnTo>
                  <a:lnTo>
                    <a:pt x="0" y="17348"/>
                  </a:lnTo>
                  <a:lnTo>
                    <a:pt x="23935" y="22543"/>
                  </a:lnTo>
                  <a:lnTo>
                    <a:pt x="37511" y="24668"/>
                  </a:lnTo>
                  <a:lnTo>
                    <a:pt x="45764" y="24075"/>
                  </a:lnTo>
                  <a:lnTo>
                    <a:pt x="53733" y="21120"/>
                  </a:lnTo>
                  <a:lnTo>
                    <a:pt x="54572" y="11223"/>
                  </a:lnTo>
                  <a:lnTo>
                    <a:pt x="53251" y="6386"/>
                  </a:lnTo>
                  <a:lnTo>
                    <a:pt x="48329" y="5223"/>
                  </a:lnTo>
                  <a:lnTo>
                    <a:pt x="38366" y="6350"/>
                  </a:lnTo>
                  <a:lnTo>
                    <a:pt x="30239" y="6379"/>
                  </a:lnTo>
                  <a:lnTo>
                    <a:pt x="23572" y="4660"/>
                  </a:lnTo>
                  <a:lnTo>
                    <a:pt x="18280" y="2199"/>
                  </a:lnTo>
                  <a:lnTo>
                    <a:pt x="14274" y="0"/>
                  </a:lnTo>
                  <a:close/>
                </a:path>
              </a:pathLst>
            </a:custGeom>
            <a:solidFill>
              <a:srgbClr val="DA6B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969472" y="7095108"/>
              <a:ext cx="48895" cy="34925"/>
            </a:xfrm>
            <a:custGeom>
              <a:avLst/>
              <a:gdLst/>
              <a:ahLst/>
              <a:cxnLst/>
              <a:rect l="l" t="t" r="r" b="b"/>
              <a:pathLst>
                <a:path w="48895" h="34925">
                  <a:moveTo>
                    <a:pt x="13246" y="25857"/>
                  </a:moveTo>
                  <a:lnTo>
                    <a:pt x="12750" y="10045"/>
                  </a:lnTo>
                  <a:lnTo>
                    <a:pt x="9956" y="9194"/>
                  </a:lnTo>
                  <a:lnTo>
                    <a:pt x="7327" y="7594"/>
                  </a:lnTo>
                  <a:lnTo>
                    <a:pt x="3340" y="2781"/>
                  </a:lnTo>
                  <a:lnTo>
                    <a:pt x="1663" y="1231"/>
                  </a:lnTo>
                  <a:lnTo>
                    <a:pt x="0" y="0"/>
                  </a:lnTo>
                  <a:lnTo>
                    <a:pt x="1308" y="4622"/>
                  </a:lnTo>
                  <a:lnTo>
                    <a:pt x="4368" y="14630"/>
                  </a:lnTo>
                  <a:lnTo>
                    <a:pt x="7924" y="24269"/>
                  </a:lnTo>
                  <a:lnTo>
                    <a:pt x="10706" y="27774"/>
                  </a:lnTo>
                  <a:lnTo>
                    <a:pt x="13246" y="25857"/>
                  </a:lnTo>
                  <a:close/>
                </a:path>
                <a:path w="48895" h="34925">
                  <a:moveTo>
                    <a:pt x="48628" y="22631"/>
                  </a:moveTo>
                  <a:lnTo>
                    <a:pt x="46177" y="20396"/>
                  </a:lnTo>
                  <a:lnTo>
                    <a:pt x="43205" y="17221"/>
                  </a:lnTo>
                  <a:lnTo>
                    <a:pt x="40474" y="12992"/>
                  </a:lnTo>
                  <a:lnTo>
                    <a:pt x="37909" y="16319"/>
                  </a:lnTo>
                  <a:lnTo>
                    <a:pt x="32486" y="23672"/>
                  </a:lnTo>
                  <a:lnTo>
                    <a:pt x="27559" y="31013"/>
                  </a:lnTo>
                  <a:lnTo>
                    <a:pt x="26479" y="34353"/>
                  </a:lnTo>
                  <a:lnTo>
                    <a:pt x="29044" y="34353"/>
                  </a:lnTo>
                  <a:lnTo>
                    <a:pt x="48628" y="22631"/>
                  </a:lnTo>
                  <a:close/>
                </a:path>
              </a:pathLst>
            </a:custGeom>
            <a:solidFill>
              <a:srgbClr val="E5C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68729" y="7185279"/>
              <a:ext cx="156216" cy="8100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950959" y="7128003"/>
              <a:ext cx="47625" cy="25400"/>
            </a:xfrm>
            <a:custGeom>
              <a:avLst/>
              <a:gdLst/>
              <a:ahLst/>
              <a:cxnLst/>
              <a:rect l="l" t="t" r="r" b="b"/>
              <a:pathLst>
                <a:path w="47625" h="25400">
                  <a:moveTo>
                    <a:pt x="27304" y="0"/>
                  </a:moveTo>
                  <a:lnTo>
                    <a:pt x="26619" y="2044"/>
                  </a:lnTo>
                  <a:lnTo>
                    <a:pt x="27025" y="3492"/>
                  </a:lnTo>
                  <a:lnTo>
                    <a:pt x="27952" y="5003"/>
                  </a:lnTo>
                  <a:lnTo>
                    <a:pt x="23240" y="3251"/>
                  </a:lnTo>
                  <a:lnTo>
                    <a:pt x="0" y="11976"/>
                  </a:lnTo>
                  <a:lnTo>
                    <a:pt x="8648" y="17348"/>
                  </a:lnTo>
                  <a:lnTo>
                    <a:pt x="6984" y="15201"/>
                  </a:lnTo>
                  <a:lnTo>
                    <a:pt x="14998" y="20434"/>
                  </a:lnTo>
                  <a:lnTo>
                    <a:pt x="21266" y="23610"/>
                  </a:lnTo>
                  <a:lnTo>
                    <a:pt x="27671" y="25220"/>
                  </a:lnTo>
                  <a:lnTo>
                    <a:pt x="33674" y="25161"/>
                  </a:lnTo>
                  <a:lnTo>
                    <a:pt x="38734" y="23329"/>
                  </a:lnTo>
                  <a:lnTo>
                    <a:pt x="46608" y="22009"/>
                  </a:lnTo>
                  <a:lnTo>
                    <a:pt x="47586" y="9055"/>
                  </a:lnTo>
                  <a:lnTo>
                    <a:pt x="43091" y="8521"/>
                  </a:lnTo>
                  <a:lnTo>
                    <a:pt x="38531" y="7759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121343" y="6914376"/>
              <a:ext cx="90207" cy="1308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119497" y="7545450"/>
              <a:ext cx="218440" cy="59055"/>
            </a:xfrm>
            <a:custGeom>
              <a:avLst/>
              <a:gdLst/>
              <a:ahLst/>
              <a:cxnLst/>
              <a:rect l="l" t="t" r="r" b="b"/>
              <a:pathLst>
                <a:path w="218439" h="59054">
                  <a:moveTo>
                    <a:pt x="68884" y="56502"/>
                  </a:moveTo>
                  <a:lnTo>
                    <a:pt x="67551" y="40309"/>
                  </a:lnTo>
                  <a:lnTo>
                    <a:pt x="66890" y="33845"/>
                  </a:lnTo>
                  <a:lnTo>
                    <a:pt x="53975" y="23761"/>
                  </a:lnTo>
                  <a:lnTo>
                    <a:pt x="47028" y="19964"/>
                  </a:lnTo>
                  <a:lnTo>
                    <a:pt x="43675" y="22059"/>
                  </a:lnTo>
                  <a:lnTo>
                    <a:pt x="41541" y="29667"/>
                  </a:lnTo>
                  <a:lnTo>
                    <a:pt x="41465" y="30099"/>
                  </a:lnTo>
                  <a:lnTo>
                    <a:pt x="41224" y="30924"/>
                  </a:lnTo>
                  <a:lnTo>
                    <a:pt x="2476" y="52336"/>
                  </a:lnTo>
                  <a:lnTo>
                    <a:pt x="508" y="56781"/>
                  </a:lnTo>
                  <a:lnTo>
                    <a:pt x="0" y="59004"/>
                  </a:lnTo>
                  <a:lnTo>
                    <a:pt x="63309" y="59004"/>
                  </a:lnTo>
                  <a:lnTo>
                    <a:pt x="63906" y="58889"/>
                  </a:lnTo>
                  <a:lnTo>
                    <a:pt x="64363" y="58750"/>
                  </a:lnTo>
                  <a:lnTo>
                    <a:pt x="68884" y="56502"/>
                  </a:lnTo>
                  <a:close/>
                </a:path>
                <a:path w="218439" h="59054">
                  <a:moveTo>
                    <a:pt x="218274" y="15595"/>
                  </a:moveTo>
                  <a:lnTo>
                    <a:pt x="206844" y="5016"/>
                  </a:lnTo>
                  <a:lnTo>
                    <a:pt x="202958" y="0"/>
                  </a:lnTo>
                  <a:lnTo>
                    <a:pt x="184035" y="4457"/>
                  </a:lnTo>
                  <a:lnTo>
                    <a:pt x="183565" y="8966"/>
                  </a:lnTo>
                  <a:lnTo>
                    <a:pt x="183070" y="18846"/>
                  </a:lnTo>
                  <a:lnTo>
                    <a:pt x="182956" y="23634"/>
                  </a:lnTo>
                  <a:lnTo>
                    <a:pt x="183197" y="27838"/>
                  </a:lnTo>
                  <a:lnTo>
                    <a:pt x="182854" y="35344"/>
                  </a:lnTo>
                  <a:lnTo>
                    <a:pt x="180886" y="42240"/>
                  </a:lnTo>
                  <a:lnTo>
                    <a:pt x="177152" y="47612"/>
                  </a:lnTo>
                  <a:lnTo>
                    <a:pt x="171500" y="50584"/>
                  </a:lnTo>
                  <a:lnTo>
                    <a:pt x="162598" y="52539"/>
                  </a:lnTo>
                  <a:lnTo>
                    <a:pt x="166281" y="59004"/>
                  </a:lnTo>
                  <a:lnTo>
                    <a:pt x="195160" y="59004"/>
                  </a:lnTo>
                  <a:lnTo>
                    <a:pt x="200736" y="53987"/>
                  </a:lnTo>
                  <a:lnTo>
                    <a:pt x="202120" y="44805"/>
                  </a:lnTo>
                  <a:lnTo>
                    <a:pt x="204571" y="38595"/>
                  </a:lnTo>
                  <a:lnTo>
                    <a:pt x="208762" y="33324"/>
                  </a:lnTo>
                  <a:lnTo>
                    <a:pt x="213118" y="28371"/>
                  </a:lnTo>
                  <a:lnTo>
                    <a:pt x="216039" y="23101"/>
                  </a:lnTo>
                  <a:lnTo>
                    <a:pt x="218274" y="15595"/>
                  </a:lnTo>
                  <a:close/>
                </a:path>
              </a:pathLst>
            </a:custGeom>
            <a:solidFill>
              <a:srgbClr val="2D3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132266" y="7233498"/>
              <a:ext cx="94615" cy="349885"/>
            </a:xfrm>
            <a:custGeom>
              <a:avLst/>
              <a:gdLst/>
              <a:ahLst/>
              <a:cxnLst/>
              <a:rect l="l" t="t" r="r" b="b"/>
              <a:pathLst>
                <a:path w="94614" h="349884">
                  <a:moveTo>
                    <a:pt x="94462" y="0"/>
                  </a:moveTo>
                  <a:lnTo>
                    <a:pt x="0" y="5841"/>
                  </a:lnTo>
                  <a:lnTo>
                    <a:pt x="15406" y="203312"/>
                  </a:lnTo>
                  <a:lnTo>
                    <a:pt x="18420" y="244692"/>
                  </a:lnTo>
                  <a:lnTo>
                    <a:pt x="21225" y="291306"/>
                  </a:lnTo>
                  <a:lnTo>
                    <a:pt x="25463" y="340613"/>
                  </a:lnTo>
                  <a:lnTo>
                    <a:pt x="31902" y="346660"/>
                  </a:lnTo>
                  <a:lnTo>
                    <a:pt x="37352" y="349313"/>
                  </a:lnTo>
                  <a:lnTo>
                    <a:pt x="44785" y="349147"/>
                  </a:lnTo>
                  <a:lnTo>
                    <a:pt x="68155" y="308937"/>
                  </a:lnTo>
                  <a:lnTo>
                    <a:pt x="78004" y="255795"/>
                  </a:lnTo>
                  <a:lnTo>
                    <a:pt x="81673" y="212610"/>
                  </a:lnTo>
                  <a:lnTo>
                    <a:pt x="85782" y="150511"/>
                  </a:lnTo>
                  <a:lnTo>
                    <a:pt x="94462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132266" y="7233498"/>
              <a:ext cx="94615" cy="216535"/>
            </a:xfrm>
            <a:custGeom>
              <a:avLst/>
              <a:gdLst/>
              <a:ahLst/>
              <a:cxnLst/>
              <a:rect l="l" t="t" r="r" b="b"/>
              <a:pathLst>
                <a:path w="94614" h="216534">
                  <a:moveTo>
                    <a:pt x="94462" y="0"/>
                  </a:moveTo>
                  <a:lnTo>
                    <a:pt x="0" y="5841"/>
                  </a:lnTo>
                  <a:lnTo>
                    <a:pt x="7353" y="98729"/>
                  </a:lnTo>
                  <a:lnTo>
                    <a:pt x="81419" y="215925"/>
                  </a:lnTo>
                  <a:lnTo>
                    <a:pt x="85782" y="150511"/>
                  </a:lnTo>
                  <a:lnTo>
                    <a:pt x="94462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147707" y="7216804"/>
              <a:ext cx="179070" cy="344170"/>
            </a:xfrm>
            <a:custGeom>
              <a:avLst/>
              <a:gdLst/>
              <a:ahLst/>
              <a:cxnLst/>
              <a:rect l="l" t="t" r="r" b="b"/>
              <a:pathLst>
                <a:path w="179070" h="344170">
                  <a:moveTo>
                    <a:pt x="97243" y="0"/>
                  </a:moveTo>
                  <a:lnTo>
                    <a:pt x="0" y="27546"/>
                  </a:lnTo>
                  <a:lnTo>
                    <a:pt x="35853" y="116987"/>
                  </a:lnTo>
                  <a:lnTo>
                    <a:pt x="58326" y="170194"/>
                  </a:lnTo>
                  <a:lnTo>
                    <a:pt x="76886" y="208220"/>
                  </a:lnTo>
                  <a:lnTo>
                    <a:pt x="101003" y="252120"/>
                  </a:lnTo>
                  <a:lnTo>
                    <a:pt x="126126" y="296757"/>
                  </a:lnTo>
                  <a:lnTo>
                    <a:pt x="153606" y="343954"/>
                  </a:lnTo>
                  <a:lnTo>
                    <a:pt x="166906" y="338540"/>
                  </a:lnTo>
                  <a:lnTo>
                    <a:pt x="173947" y="335127"/>
                  </a:lnTo>
                  <a:lnTo>
                    <a:pt x="177075" y="332266"/>
                  </a:lnTo>
                  <a:lnTo>
                    <a:pt x="178638" y="328510"/>
                  </a:lnTo>
                  <a:lnTo>
                    <a:pt x="169364" y="247850"/>
                  </a:lnTo>
                  <a:lnTo>
                    <a:pt x="161882" y="203004"/>
                  </a:lnTo>
                  <a:lnTo>
                    <a:pt x="152240" y="177811"/>
                  </a:lnTo>
                  <a:lnTo>
                    <a:pt x="136486" y="156108"/>
                  </a:lnTo>
                  <a:lnTo>
                    <a:pt x="124923" y="135806"/>
                  </a:lnTo>
                  <a:lnTo>
                    <a:pt x="114206" y="108251"/>
                  </a:lnTo>
                  <a:lnTo>
                    <a:pt x="106177" y="80520"/>
                  </a:lnTo>
                  <a:lnTo>
                    <a:pt x="102679" y="59690"/>
                  </a:lnTo>
                  <a:lnTo>
                    <a:pt x="101481" y="41908"/>
                  </a:lnTo>
                  <a:lnTo>
                    <a:pt x="97243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990830" y="7014411"/>
              <a:ext cx="316838" cy="2535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41988" y="7144496"/>
              <a:ext cx="214129" cy="14759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574596" y="7565069"/>
              <a:ext cx="74930" cy="40005"/>
            </a:xfrm>
            <a:custGeom>
              <a:avLst/>
              <a:gdLst/>
              <a:ahLst/>
              <a:cxnLst/>
              <a:rect l="l" t="t" r="r" b="b"/>
              <a:pathLst>
                <a:path w="74929" h="40004">
                  <a:moveTo>
                    <a:pt x="18414" y="0"/>
                  </a:moveTo>
                  <a:lnTo>
                    <a:pt x="0" y="7988"/>
                  </a:lnTo>
                  <a:lnTo>
                    <a:pt x="1552" y="10870"/>
                  </a:lnTo>
                  <a:lnTo>
                    <a:pt x="5273" y="17627"/>
                  </a:lnTo>
                  <a:lnTo>
                    <a:pt x="24688" y="40005"/>
                  </a:lnTo>
                  <a:lnTo>
                    <a:pt x="31381" y="33934"/>
                  </a:lnTo>
                  <a:lnTo>
                    <a:pt x="36652" y="29552"/>
                  </a:lnTo>
                  <a:lnTo>
                    <a:pt x="45997" y="24432"/>
                  </a:lnTo>
                  <a:lnTo>
                    <a:pt x="50887" y="21866"/>
                  </a:lnTo>
                  <a:lnTo>
                    <a:pt x="74917" y="9626"/>
                  </a:lnTo>
                  <a:lnTo>
                    <a:pt x="74412" y="8475"/>
                  </a:lnTo>
                  <a:lnTo>
                    <a:pt x="33340" y="8475"/>
                  </a:lnTo>
                  <a:lnTo>
                    <a:pt x="26841" y="5970"/>
                  </a:lnTo>
                  <a:lnTo>
                    <a:pt x="18414" y="0"/>
                  </a:lnTo>
                  <a:close/>
                </a:path>
                <a:path w="74929" h="40004">
                  <a:moveTo>
                    <a:pt x="71132" y="1003"/>
                  </a:moveTo>
                  <a:lnTo>
                    <a:pt x="53847" y="4940"/>
                  </a:lnTo>
                  <a:lnTo>
                    <a:pt x="41235" y="7977"/>
                  </a:lnTo>
                  <a:lnTo>
                    <a:pt x="33340" y="8475"/>
                  </a:lnTo>
                  <a:lnTo>
                    <a:pt x="74412" y="8475"/>
                  </a:lnTo>
                  <a:lnTo>
                    <a:pt x="71132" y="1003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85499" y="7309742"/>
              <a:ext cx="215900" cy="267970"/>
            </a:xfrm>
            <a:custGeom>
              <a:avLst/>
              <a:gdLst/>
              <a:ahLst/>
              <a:cxnLst/>
              <a:rect l="l" t="t" r="r" b="b"/>
              <a:pathLst>
                <a:path w="215900" h="267970">
                  <a:moveTo>
                    <a:pt x="78384" y="0"/>
                  </a:moveTo>
                  <a:lnTo>
                    <a:pt x="0" y="28346"/>
                  </a:lnTo>
                  <a:lnTo>
                    <a:pt x="26090" y="57328"/>
                  </a:lnTo>
                  <a:lnTo>
                    <a:pt x="54324" y="93103"/>
                  </a:lnTo>
                  <a:lnTo>
                    <a:pt x="80110" y="130812"/>
                  </a:lnTo>
                  <a:lnTo>
                    <a:pt x="98856" y="165595"/>
                  </a:lnTo>
                  <a:lnTo>
                    <a:pt x="102764" y="173529"/>
                  </a:lnTo>
                  <a:lnTo>
                    <a:pt x="107684" y="181719"/>
                  </a:lnTo>
                  <a:lnTo>
                    <a:pt x="136420" y="218885"/>
                  </a:lnTo>
                  <a:lnTo>
                    <a:pt x="163909" y="246333"/>
                  </a:lnTo>
                  <a:lnTo>
                    <a:pt x="199039" y="267812"/>
                  </a:lnTo>
                  <a:lnTo>
                    <a:pt x="205808" y="266738"/>
                  </a:lnTo>
                  <a:lnTo>
                    <a:pt x="210488" y="261301"/>
                  </a:lnTo>
                  <a:lnTo>
                    <a:pt x="215722" y="249999"/>
                  </a:lnTo>
                  <a:lnTo>
                    <a:pt x="195655" y="217049"/>
                  </a:lnTo>
                  <a:lnTo>
                    <a:pt x="175434" y="182241"/>
                  </a:lnTo>
                  <a:lnTo>
                    <a:pt x="155646" y="146943"/>
                  </a:lnTo>
                  <a:lnTo>
                    <a:pt x="136880" y="112522"/>
                  </a:lnTo>
                  <a:lnTo>
                    <a:pt x="104517" y="51936"/>
                  </a:lnTo>
                  <a:lnTo>
                    <a:pt x="93414" y="30161"/>
                  </a:lnTo>
                  <a:lnTo>
                    <a:pt x="78384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85499" y="7309746"/>
              <a:ext cx="136880" cy="19846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429835" y="7567881"/>
              <a:ext cx="57785" cy="36830"/>
            </a:xfrm>
            <a:custGeom>
              <a:avLst/>
              <a:gdLst/>
              <a:ahLst/>
              <a:cxnLst/>
              <a:rect l="l" t="t" r="r" b="b"/>
              <a:pathLst>
                <a:path w="57785" h="36829">
                  <a:moveTo>
                    <a:pt x="6705" y="0"/>
                  </a:moveTo>
                  <a:lnTo>
                    <a:pt x="0" y="17297"/>
                  </a:lnTo>
                  <a:lnTo>
                    <a:pt x="685" y="32537"/>
                  </a:lnTo>
                  <a:lnTo>
                    <a:pt x="2285" y="36563"/>
                  </a:lnTo>
                  <a:lnTo>
                    <a:pt x="57518" y="36385"/>
                  </a:lnTo>
                  <a:lnTo>
                    <a:pt x="57492" y="26416"/>
                  </a:lnTo>
                  <a:lnTo>
                    <a:pt x="46634" y="26352"/>
                  </a:lnTo>
                  <a:lnTo>
                    <a:pt x="35663" y="24896"/>
                  </a:lnTo>
                  <a:lnTo>
                    <a:pt x="30116" y="22559"/>
                  </a:lnTo>
                  <a:lnTo>
                    <a:pt x="28291" y="17678"/>
                  </a:lnTo>
                  <a:lnTo>
                    <a:pt x="28486" y="8585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62029" y="7306262"/>
              <a:ext cx="135255" cy="277495"/>
            </a:xfrm>
            <a:custGeom>
              <a:avLst/>
              <a:gdLst/>
              <a:ahLst/>
              <a:cxnLst/>
              <a:rect l="l" t="t" r="r" b="b"/>
              <a:pathLst>
                <a:path w="135254" h="277495">
                  <a:moveTo>
                    <a:pt x="31536" y="0"/>
                  </a:moveTo>
                  <a:lnTo>
                    <a:pt x="15758" y="966"/>
                  </a:lnTo>
                  <a:lnTo>
                    <a:pt x="4326" y="4948"/>
                  </a:lnTo>
                  <a:lnTo>
                    <a:pt x="0" y="15514"/>
                  </a:lnTo>
                  <a:lnTo>
                    <a:pt x="5539" y="36233"/>
                  </a:lnTo>
                  <a:lnTo>
                    <a:pt x="26351" y="72470"/>
                  </a:lnTo>
                  <a:lnTo>
                    <a:pt x="49986" y="102827"/>
                  </a:lnTo>
                  <a:lnTo>
                    <a:pt x="68472" y="128757"/>
                  </a:lnTo>
                  <a:lnTo>
                    <a:pt x="73839" y="151714"/>
                  </a:lnTo>
                  <a:lnTo>
                    <a:pt x="68564" y="183009"/>
                  </a:lnTo>
                  <a:lnTo>
                    <a:pt x="65975" y="205957"/>
                  </a:lnTo>
                  <a:lnTo>
                    <a:pt x="65324" y="231822"/>
                  </a:lnTo>
                  <a:lnTo>
                    <a:pt x="65864" y="271868"/>
                  </a:lnTo>
                  <a:lnTo>
                    <a:pt x="75282" y="275340"/>
                  </a:lnTo>
                  <a:lnTo>
                    <a:pt x="82440" y="276926"/>
                  </a:lnTo>
                  <a:lnTo>
                    <a:pt x="90956" y="277012"/>
                  </a:lnTo>
                  <a:lnTo>
                    <a:pt x="104446" y="275983"/>
                  </a:lnTo>
                  <a:lnTo>
                    <a:pt x="125854" y="195257"/>
                  </a:lnTo>
                  <a:lnTo>
                    <a:pt x="134745" y="147994"/>
                  </a:lnTo>
                  <a:lnTo>
                    <a:pt x="133212" y="110959"/>
                  </a:lnTo>
                  <a:lnTo>
                    <a:pt x="119854" y="70404"/>
                  </a:lnTo>
                  <a:lnTo>
                    <a:pt x="109456" y="45689"/>
                  </a:lnTo>
                  <a:lnTo>
                    <a:pt x="96668" y="26740"/>
                  </a:lnTo>
                  <a:lnTo>
                    <a:pt x="76138" y="3479"/>
                  </a:lnTo>
                  <a:lnTo>
                    <a:pt x="31536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05328" y="7030117"/>
              <a:ext cx="163771" cy="2954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96653" y="700518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40">
                  <a:moveTo>
                    <a:pt x="150652" y="0"/>
                  </a:moveTo>
                  <a:lnTo>
                    <a:pt x="105657" y="4145"/>
                  </a:lnTo>
                  <a:lnTo>
                    <a:pt x="64248" y="22232"/>
                  </a:lnTo>
                  <a:lnTo>
                    <a:pt x="31721" y="51292"/>
                  </a:lnTo>
                  <a:lnTo>
                    <a:pt x="9748" y="88493"/>
                  </a:lnTo>
                  <a:lnTo>
                    <a:pt x="0" y="131006"/>
                  </a:lnTo>
                  <a:lnTo>
                    <a:pt x="4146" y="176001"/>
                  </a:lnTo>
                  <a:lnTo>
                    <a:pt x="22229" y="217410"/>
                  </a:lnTo>
                  <a:lnTo>
                    <a:pt x="51287" y="249937"/>
                  </a:lnTo>
                  <a:lnTo>
                    <a:pt x="88490" y="271910"/>
                  </a:lnTo>
                  <a:lnTo>
                    <a:pt x="131006" y="281659"/>
                  </a:lnTo>
                  <a:lnTo>
                    <a:pt x="176002" y="277512"/>
                  </a:lnTo>
                  <a:lnTo>
                    <a:pt x="217411" y="259425"/>
                  </a:lnTo>
                  <a:lnTo>
                    <a:pt x="249937" y="230365"/>
                  </a:lnTo>
                  <a:lnTo>
                    <a:pt x="271908" y="193164"/>
                  </a:lnTo>
                  <a:lnTo>
                    <a:pt x="281653" y="150651"/>
                  </a:lnTo>
                  <a:lnTo>
                    <a:pt x="277501" y="105656"/>
                  </a:lnTo>
                  <a:lnTo>
                    <a:pt x="259419" y="64252"/>
                  </a:lnTo>
                  <a:lnTo>
                    <a:pt x="230364" y="31726"/>
                  </a:lnTo>
                  <a:lnTo>
                    <a:pt x="193165" y="9751"/>
                  </a:lnTo>
                  <a:lnTo>
                    <a:pt x="150652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409456" y="7019189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1500" y="0"/>
                  </a:moveTo>
                  <a:lnTo>
                    <a:pt x="72523" y="12602"/>
                  </a:lnTo>
                  <a:lnTo>
                    <a:pt x="32706" y="42532"/>
                  </a:lnTo>
                  <a:lnTo>
                    <a:pt x="6992" y="86067"/>
                  </a:lnTo>
                  <a:lnTo>
                    <a:pt x="0" y="135389"/>
                  </a:lnTo>
                  <a:lnTo>
                    <a:pt x="3902" y="160487"/>
                  </a:lnTo>
                  <a:lnTo>
                    <a:pt x="25597" y="205744"/>
                  </a:lnTo>
                  <a:lnTo>
                    <a:pt x="63046" y="239151"/>
                  </a:lnTo>
                  <a:lnTo>
                    <a:pt x="110384" y="255823"/>
                  </a:lnTo>
                  <a:lnTo>
                    <a:pt x="135389" y="256878"/>
                  </a:lnTo>
                  <a:lnTo>
                    <a:pt x="160493" y="252969"/>
                  </a:lnTo>
                  <a:lnTo>
                    <a:pt x="174015" y="248045"/>
                  </a:lnTo>
                  <a:lnTo>
                    <a:pt x="110667" y="248045"/>
                  </a:lnTo>
                  <a:lnTo>
                    <a:pt x="66975" y="232506"/>
                  </a:lnTo>
                  <a:lnTo>
                    <a:pt x="32272" y="201741"/>
                  </a:lnTo>
                  <a:lnTo>
                    <a:pt x="11331" y="158570"/>
                  </a:lnTo>
                  <a:lnTo>
                    <a:pt x="8838" y="110662"/>
                  </a:lnTo>
                  <a:lnTo>
                    <a:pt x="24381" y="66971"/>
                  </a:lnTo>
                  <a:lnTo>
                    <a:pt x="55144" y="32272"/>
                  </a:lnTo>
                  <a:lnTo>
                    <a:pt x="98314" y="11339"/>
                  </a:lnTo>
                  <a:lnTo>
                    <a:pt x="146220" y="8840"/>
                  </a:lnTo>
                  <a:lnTo>
                    <a:pt x="174775" y="8840"/>
                  </a:lnTo>
                  <a:lnTo>
                    <a:pt x="170813" y="6992"/>
                  </a:lnTo>
                  <a:lnTo>
                    <a:pt x="146504" y="1055"/>
                  </a:lnTo>
                  <a:lnTo>
                    <a:pt x="121500" y="0"/>
                  </a:lnTo>
                  <a:close/>
                </a:path>
                <a:path w="257175" h="257175">
                  <a:moveTo>
                    <a:pt x="174775" y="8840"/>
                  </a:moveTo>
                  <a:lnTo>
                    <a:pt x="146220" y="8840"/>
                  </a:lnTo>
                  <a:lnTo>
                    <a:pt x="189908" y="24382"/>
                  </a:lnTo>
                  <a:lnTo>
                    <a:pt x="224606" y="55144"/>
                  </a:lnTo>
                  <a:lnTo>
                    <a:pt x="245545" y="98308"/>
                  </a:lnTo>
                  <a:lnTo>
                    <a:pt x="248044" y="146216"/>
                  </a:lnTo>
                  <a:lnTo>
                    <a:pt x="232502" y="189907"/>
                  </a:lnTo>
                  <a:lnTo>
                    <a:pt x="201739" y="224606"/>
                  </a:lnTo>
                  <a:lnTo>
                    <a:pt x="158575" y="245539"/>
                  </a:lnTo>
                  <a:lnTo>
                    <a:pt x="110667" y="248045"/>
                  </a:lnTo>
                  <a:lnTo>
                    <a:pt x="174015" y="248045"/>
                  </a:lnTo>
                  <a:lnTo>
                    <a:pt x="224176" y="214351"/>
                  </a:lnTo>
                  <a:lnTo>
                    <a:pt x="249892" y="170816"/>
                  </a:lnTo>
                  <a:lnTo>
                    <a:pt x="256884" y="121491"/>
                  </a:lnTo>
                  <a:lnTo>
                    <a:pt x="252974" y="96391"/>
                  </a:lnTo>
                  <a:lnTo>
                    <a:pt x="244283" y="72523"/>
                  </a:lnTo>
                  <a:lnTo>
                    <a:pt x="231289" y="51134"/>
                  </a:lnTo>
                  <a:lnTo>
                    <a:pt x="214352" y="32708"/>
                  </a:lnTo>
                  <a:lnTo>
                    <a:pt x="193830" y="17727"/>
                  </a:lnTo>
                  <a:lnTo>
                    <a:pt x="174775" y="884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30631" y="7051728"/>
              <a:ext cx="265214" cy="24179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319121" y="7175950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>
                  <a:moveTo>
                    <a:pt x="94693" y="0"/>
                  </a:moveTo>
                  <a:lnTo>
                    <a:pt x="86487" y="179"/>
                  </a:lnTo>
                  <a:lnTo>
                    <a:pt x="57763" y="11892"/>
                  </a:lnTo>
                  <a:lnTo>
                    <a:pt x="0" y="37881"/>
                  </a:lnTo>
                  <a:lnTo>
                    <a:pt x="63512" y="37881"/>
                  </a:lnTo>
                  <a:lnTo>
                    <a:pt x="90906" y="8608"/>
                  </a:lnTo>
                  <a:lnTo>
                    <a:pt x="94693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359395" y="7295330"/>
              <a:ext cx="55244" cy="103505"/>
            </a:xfrm>
            <a:custGeom>
              <a:avLst/>
              <a:gdLst/>
              <a:ahLst/>
              <a:cxnLst/>
              <a:rect l="l" t="t" r="r" b="b"/>
              <a:pathLst>
                <a:path w="55245" h="103504">
                  <a:moveTo>
                    <a:pt x="33540" y="0"/>
                  </a:moveTo>
                  <a:lnTo>
                    <a:pt x="24253" y="38408"/>
                  </a:lnTo>
                  <a:lnTo>
                    <a:pt x="12077" y="45275"/>
                  </a:lnTo>
                  <a:lnTo>
                    <a:pt x="8178" y="47663"/>
                  </a:lnTo>
                  <a:lnTo>
                    <a:pt x="3517" y="50774"/>
                  </a:lnTo>
                  <a:lnTo>
                    <a:pt x="203" y="54559"/>
                  </a:lnTo>
                  <a:lnTo>
                    <a:pt x="0" y="56680"/>
                  </a:lnTo>
                  <a:lnTo>
                    <a:pt x="2349" y="63169"/>
                  </a:lnTo>
                  <a:lnTo>
                    <a:pt x="7353" y="67843"/>
                  </a:lnTo>
                  <a:lnTo>
                    <a:pt x="14566" y="73647"/>
                  </a:lnTo>
                  <a:lnTo>
                    <a:pt x="15582" y="74561"/>
                  </a:lnTo>
                  <a:lnTo>
                    <a:pt x="15709" y="74650"/>
                  </a:lnTo>
                  <a:lnTo>
                    <a:pt x="21348" y="79857"/>
                  </a:lnTo>
                  <a:lnTo>
                    <a:pt x="19303" y="81000"/>
                  </a:lnTo>
                  <a:lnTo>
                    <a:pt x="40157" y="102692"/>
                  </a:lnTo>
                  <a:lnTo>
                    <a:pt x="47790" y="102908"/>
                  </a:lnTo>
                  <a:lnTo>
                    <a:pt x="51815" y="100952"/>
                  </a:lnTo>
                  <a:lnTo>
                    <a:pt x="48082" y="94830"/>
                  </a:lnTo>
                  <a:lnTo>
                    <a:pt x="41681" y="84175"/>
                  </a:lnTo>
                  <a:lnTo>
                    <a:pt x="39089" y="78581"/>
                  </a:lnTo>
                  <a:lnTo>
                    <a:pt x="38201" y="73434"/>
                  </a:lnTo>
                  <a:lnTo>
                    <a:pt x="38438" y="67530"/>
                  </a:lnTo>
                  <a:lnTo>
                    <a:pt x="47367" y="27898"/>
                  </a:lnTo>
                  <a:lnTo>
                    <a:pt x="54813" y="3657"/>
                  </a:lnTo>
                  <a:lnTo>
                    <a:pt x="33540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359395" y="7342841"/>
              <a:ext cx="52069" cy="55880"/>
            </a:xfrm>
            <a:custGeom>
              <a:avLst/>
              <a:gdLst/>
              <a:ahLst/>
              <a:cxnLst/>
              <a:rect l="l" t="t" r="r" b="b"/>
              <a:pathLst>
                <a:path w="52070" h="55879">
                  <a:moveTo>
                    <a:pt x="8445" y="0"/>
                  </a:moveTo>
                  <a:lnTo>
                    <a:pt x="5626" y="1841"/>
                  </a:lnTo>
                  <a:lnTo>
                    <a:pt x="3517" y="3263"/>
                  </a:lnTo>
                  <a:lnTo>
                    <a:pt x="203" y="7048"/>
                  </a:lnTo>
                  <a:lnTo>
                    <a:pt x="0" y="9169"/>
                  </a:lnTo>
                  <a:lnTo>
                    <a:pt x="825" y="11468"/>
                  </a:lnTo>
                  <a:lnTo>
                    <a:pt x="2679" y="15646"/>
                  </a:lnTo>
                  <a:lnTo>
                    <a:pt x="7556" y="20294"/>
                  </a:lnTo>
                  <a:lnTo>
                    <a:pt x="13919" y="25565"/>
                  </a:lnTo>
                  <a:lnTo>
                    <a:pt x="15582" y="27050"/>
                  </a:lnTo>
                  <a:lnTo>
                    <a:pt x="15709" y="27139"/>
                  </a:lnTo>
                  <a:lnTo>
                    <a:pt x="21348" y="32346"/>
                  </a:lnTo>
                  <a:lnTo>
                    <a:pt x="19303" y="33489"/>
                  </a:lnTo>
                  <a:lnTo>
                    <a:pt x="40157" y="55181"/>
                  </a:lnTo>
                  <a:lnTo>
                    <a:pt x="47790" y="55397"/>
                  </a:lnTo>
                  <a:lnTo>
                    <a:pt x="51815" y="53441"/>
                  </a:lnTo>
                  <a:lnTo>
                    <a:pt x="48082" y="47320"/>
                  </a:lnTo>
                  <a:lnTo>
                    <a:pt x="43941" y="40424"/>
                  </a:lnTo>
                  <a:lnTo>
                    <a:pt x="15493" y="12107"/>
                  </a:lnTo>
                  <a:lnTo>
                    <a:pt x="11876" y="5518"/>
                  </a:lnTo>
                  <a:lnTo>
                    <a:pt x="8445" y="0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515818" y="7288848"/>
              <a:ext cx="81280" cy="52705"/>
            </a:xfrm>
            <a:custGeom>
              <a:avLst/>
              <a:gdLst/>
              <a:ahLst/>
              <a:cxnLst/>
              <a:rect l="l" t="t" r="r" b="b"/>
              <a:pathLst>
                <a:path w="81279" h="52704">
                  <a:moveTo>
                    <a:pt x="20421" y="0"/>
                  </a:moveTo>
                  <a:lnTo>
                    <a:pt x="0" y="1612"/>
                  </a:lnTo>
                  <a:lnTo>
                    <a:pt x="9896" y="16732"/>
                  </a:lnTo>
                  <a:lnTo>
                    <a:pt x="17297" y="29121"/>
                  </a:lnTo>
                  <a:lnTo>
                    <a:pt x="17170" y="34632"/>
                  </a:lnTo>
                  <a:lnTo>
                    <a:pt x="16560" y="43548"/>
                  </a:lnTo>
                  <a:lnTo>
                    <a:pt x="17017" y="45859"/>
                  </a:lnTo>
                  <a:lnTo>
                    <a:pt x="18338" y="52425"/>
                  </a:lnTo>
                  <a:lnTo>
                    <a:pt x="27698" y="51333"/>
                  </a:lnTo>
                  <a:lnTo>
                    <a:pt x="38163" y="48767"/>
                  </a:lnTo>
                  <a:lnTo>
                    <a:pt x="44051" y="47742"/>
                  </a:lnTo>
                  <a:lnTo>
                    <a:pt x="81279" y="36233"/>
                  </a:lnTo>
                  <a:lnTo>
                    <a:pt x="73913" y="35547"/>
                  </a:lnTo>
                  <a:lnTo>
                    <a:pt x="63042" y="34277"/>
                  </a:lnTo>
                  <a:lnTo>
                    <a:pt x="27100" y="9664"/>
                  </a:lnTo>
                  <a:lnTo>
                    <a:pt x="22329" y="2915"/>
                  </a:lnTo>
                  <a:lnTo>
                    <a:pt x="20421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384548" y="7171930"/>
              <a:ext cx="212725" cy="169545"/>
            </a:xfrm>
            <a:custGeom>
              <a:avLst/>
              <a:gdLst/>
              <a:ahLst/>
              <a:cxnLst/>
              <a:rect l="l" t="t" r="r" b="b"/>
              <a:pathLst>
                <a:path w="212725" h="169545">
                  <a:moveTo>
                    <a:pt x="70053" y="32232"/>
                  </a:moveTo>
                  <a:lnTo>
                    <a:pt x="66751" y="24790"/>
                  </a:lnTo>
                  <a:lnTo>
                    <a:pt x="57988" y="10185"/>
                  </a:lnTo>
                  <a:lnTo>
                    <a:pt x="45478" y="0"/>
                  </a:lnTo>
                  <a:lnTo>
                    <a:pt x="30937" y="5854"/>
                  </a:lnTo>
                  <a:lnTo>
                    <a:pt x="12255" y="54889"/>
                  </a:lnTo>
                  <a:lnTo>
                    <a:pt x="4203" y="100926"/>
                  </a:lnTo>
                  <a:lnTo>
                    <a:pt x="0" y="143205"/>
                  </a:lnTo>
                  <a:lnTo>
                    <a:pt x="6845" y="147713"/>
                  </a:lnTo>
                  <a:lnTo>
                    <a:pt x="19278" y="151295"/>
                  </a:lnTo>
                  <a:lnTo>
                    <a:pt x="26047" y="150647"/>
                  </a:lnTo>
                  <a:lnTo>
                    <a:pt x="70053" y="32232"/>
                  </a:lnTo>
                  <a:close/>
                </a:path>
                <a:path w="212725" h="169545">
                  <a:moveTo>
                    <a:pt x="212547" y="153162"/>
                  </a:moveTo>
                  <a:lnTo>
                    <a:pt x="205181" y="152463"/>
                  </a:lnTo>
                  <a:lnTo>
                    <a:pt x="197294" y="151549"/>
                  </a:lnTo>
                  <a:lnTo>
                    <a:pt x="197218" y="151701"/>
                  </a:lnTo>
                  <a:lnTo>
                    <a:pt x="188290" y="158038"/>
                  </a:lnTo>
                  <a:lnTo>
                    <a:pt x="175907" y="158330"/>
                  </a:lnTo>
                  <a:lnTo>
                    <a:pt x="168287" y="158026"/>
                  </a:lnTo>
                  <a:lnTo>
                    <a:pt x="160845" y="157111"/>
                  </a:lnTo>
                  <a:lnTo>
                    <a:pt x="153987" y="156184"/>
                  </a:lnTo>
                  <a:lnTo>
                    <a:pt x="148132" y="155803"/>
                  </a:lnTo>
                  <a:lnTo>
                    <a:pt x="147828" y="160464"/>
                  </a:lnTo>
                  <a:lnTo>
                    <a:pt x="149593" y="169354"/>
                  </a:lnTo>
                  <a:lnTo>
                    <a:pt x="158965" y="168262"/>
                  </a:lnTo>
                  <a:lnTo>
                    <a:pt x="169430" y="165696"/>
                  </a:lnTo>
                  <a:lnTo>
                    <a:pt x="175310" y="164668"/>
                  </a:lnTo>
                  <a:lnTo>
                    <a:pt x="179197" y="164769"/>
                  </a:lnTo>
                  <a:lnTo>
                    <a:pt x="183908" y="165049"/>
                  </a:lnTo>
                  <a:lnTo>
                    <a:pt x="190017" y="164668"/>
                  </a:lnTo>
                  <a:lnTo>
                    <a:pt x="192290" y="164528"/>
                  </a:lnTo>
                  <a:lnTo>
                    <a:pt x="207175" y="162890"/>
                  </a:lnTo>
                  <a:lnTo>
                    <a:pt x="210870" y="158330"/>
                  </a:lnTo>
                  <a:lnTo>
                    <a:pt x="211683" y="157340"/>
                  </a:lnTo>
                  <a:lnTo>
                    <a:pt x="212547" y="153162"/>
                  </a:lnTo>
                  <a:close/>
                </a:path>
              </a:pathLst>
            </a:custGeom>
            <a:solidFill>
              <a:srgbClr val="233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256286" y="7118006"/>
              <a:ext cx="292100" cy="188595"/>
            </a:xfrm>
            <a:custGeom>
              <a:avLst/>
              <a:gdLst/>
              <a:ahLst/>
              <a:cxnLst/>
              <a:rect l="l" t="t" r="r" b="b"/>
              <a:pathLst>
                <a:path w="292100" h="188595">
                  <a:moveTo>
                    <a:pt x="228283" y="68266"/>
                  </a:moveTo>
                  <a:lnTo>
                    <a:pt x="160710" y="68266"/>
                  </a:lnTo>
                  <a:lnTo>
                    <a:pt x="166684" y="70351"/>
                  </a:lnTo>
                  <a:lnTo>
                    <a:pt x="171632" y="78153"/>
                  </a:lnTo>
                  <a:lnTo>
                    <a:pt x="189004" y="115803"/>
                  </a:lnTo>
                  <a:lnTo>
                    <a:pt x="223737" y="150170"/>
                  </a:lnTo>
                  <a:lnTo>
                    <a:pt x="268050" y="188332"/>
                  </a:lnTo>
                  <a:lnTo>
                    <a:pt x="279785" y="188446"/>
                  </a:lnTo>
                  <a:lnTo>
                    <a:pt x="289856" y="184675"/>
                  </a:lnTo>
                  <a:lnTo>
                    <a:pt x="291761" y="182135"/>
                  </a:lnTo>
                  <a:lnTo>
                    <a:pt x="278093" y="155672"/>
                  </a:lnTo>
                  <a:lnTo>
                    <a:pt x="245908" y="96772"/>
                  </a:lnTo>
                  <a:lnTo>
                    <a:pt x="228283" y="68266"/>
                  </a:lnTo>
                  <a:close/>
                </a:path>
                <a:path w="292100" h="188595">
                  <a:moveTo>
                    <a:pt x="677" y="28807"/>
                  </a:moveTo>
                  <a:lnTo>
                    <a:pt x="0" y="35634"/>
                  </a:lnTo>
                  <a:lnTo>
                    <a:pt x="315" y="52596"/>
                  </a:lnTo>
                  <a:lnTo>
                    <a:pt x="5145" y="74419"/>
                  </a:lnTo>
                  <a:lnTo>
                    <a:pt x="18012" y="95825"/>
                  </a:lnTo>
                  <a:lnTo>
                    <a:pt x="73727" y="95825"/>
                  </a:lnTo>
                  <a:lnTo>
                    <a:pt x="102767" y="91675"/>
                  </a:lnTo>
                  <a:lnTo>
                    <a:pt x="129563" y="82460"/>
                  </a:lnTo>
                  <a:lnTo>
                    <a:pt x="160710" y="68266"/>
                  </a:lnTo>
                  <a:lnTo>
                    <a:pt x="228283" y="68266"/>
                  </a:lnTo>
                  <a:lnTo>
                    <a:pt x="209721" y="38244"/>
                  </a:lnTo>
                  <a:lnTo>
                    <a:pt x="24274" y="38244"/>
                  </a:lnTo>
                  <a:lnTo>
                    <a:pt x="677" y="28807"/>
                  </a:lnTo>
                  <a:close/>
                </a:path>
                <a:path w="292100" h="188595">
                  <a:moveTo>
                    <a:pt x="160626" y="0"/>
                  </a:moveTo>
                  <a:lnTo>
                    <a:pt x="138424" y="1976"/>
                  </a:lnTo>
                  <a:lnTo>
                    <a:pt x="97806" y="13672"/>
                  </a:lnTo>
                  <a:lnTo>
                    <a:pt x="24274" y="38244"/>
                  </a:lnTo>
                  <a:lnTo>
                    <a:pt x="209721" y="38244"/>
                  </a:lnTo>
                  <a:lnTo>
                    <a:pt x="208436" y="36166"/>
                  </a:lnTo>
                  <a:lnTo>
                    <a:pt x="178909" y="4589"/>
                  </a:lnTo>
                  <a:lnTo>
                    <a:pt x="160626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254525" y="6858908"/>
              <a:ext cx="127000" cy="191770"/>
            </a:xfrm>
            <a:custGeom>
              <a:avLst/>
              <a:gdLst/>
              <a:ahLst/>
              <a:cxnLst/>
              <a:rect l="l" t="t" r="r" b="b"/>
              <a:pathLst>
                <a:path w="127000" h="191770">
                  <a:moveTo>
                    <a:pt x="68082" y="968"/>
                  </a:moveTo>
                  <a:lnTo>
                    <a:pt x="53028" y="16811"/>
                  </a:lnTo>
                  <a:lnTo>
                    <a:pt x="45099" y="38612"/>
                  </a:lnTo>
                  <a:lnTo>
                    <a:pt x="42697" y="55143"/>
                  </a:lnTo>
                  <a:lnTo>
                    <a:pt x="42077" y="65559"/>
                  </a:lnTo>
                  <a:lnTo>
                    <a:pt x="39379" y="76068"/>
                  </a:lnTo>
                  <a:lnTo>
                    <a:pt x="32856" y="86016"/>
                  </a:lnTo>
                  <a:lnTo>
                    <a:pt x="20764" y="94754"/>
                  </a:lnTo>
                  <a:lnTo>
                    <a:pt x="1924" y="113644"/>
                  </a:lnTo>
                  <a:lnTo>
                    <a:pt x="0" y="134958"/>
                  </a:lnTo>
                  <a:lnTo>
                    <a:pt x="5676" y="152377"/>
                  </a:lnTo>
                  <a:lnTo>
                    <a:pt x="9639" y="159588"/>
                  </a:lnTo>
                  <a:lnTo>
                    <a:pt x="12207" y="164611"/>
                  </a:lnTo>
                  <a:lnTo>
                    <a:pt x="17572" y="175463"/>
                  </a:lnTo>
                  <a:lnTo>
                    <a:pt x="25285" y="191185"/>
                  </a:lnTo>
                  <a:lnTo>
                    <a:pt x="34191" y="176236"/>
                  </a:lnTo>
                  <a:lnTo>
                    <a:pt x="55973" y="152909"/>
                  </a:lnTo>
                  <a:lnTo>
                    <a:pt x="82944" y="128794"/>
                  </a:lnTo>
                  <a:lnTo>
                    <a:pt x="107416" y="111480"/>
                  </a:lnTo>
                  <a:lnTo>
                    <a:pt x="112095" y="103747"/>
                  </a:lnTo>
                  <a:lnTo>
                    <a:pt x="115462" y="95318"/>
                  </a:lnTo>
                  <a:lnTo>
                    <a:pt x="117542" y="88315"/>
                  </a:lnTo>
                  <a:lnTo>
                    <a:pt x="118364" y="84861"/>
                  </a:lnTo>
                  <a:lnTo>
                    <a:pt x="123646" y="84861"/>
                  </a:lnTo>
                  <a:lnTo>
                    <a:pt x="122600" y="23827"/>
                  </a:lnTo>
                  <a:lnTo>
                    <a:pt x="103711" y="2311"/>
                  </a:lnTo>
                  <a:lnTo>
                    <a:pt x="91859" y="2311"/>
                  </a:lnTo>
                  <a:lnTo>
                    <a:pt x="68082" y="968"/>
                  </a:lnTo>
                  <a:close/>
                </a:path>
                <a:path w="127000" h="191770">
                  <a:moveTo>
                    <a:pt x="113821" y="104138"/>
                  </a:moveTo>
                  <a:lnTo>
                    <a:pt x="111074" y="109143"/>
                  </a:lnTo>
                  <a:lnTo>
                    <a:pt x="113423" y="105156"/>
                  </a:lnTo>
                  <a:lnTo>
                    <a:pt x="113821" y="104138"/>
                  </a:lnTo>
                  <a:close/>
                </a:path>
                <a:path w="127000" h="191770">
                  <a:moveTo>
                    <a:pt x="123646" y="84861"/>
                  </a:moveTo>
                  <a:lnTo>
                    <a:pt x="118364" y="84861"/>
                  </a:lnTo>
                  <a:lnTo>
                    <a:pt x="116243" y="97942"/>
                  </a:lnTo>
                  <a:lnTo>
                    <a:pt x="113821" y="104138"/>
                  </a:lnTo>
                  <a:lnTo>
                    <a:pt x="123487" y="86528"/>
                  </a:lnTo>
                  <a:lnTo>
                    <a:pt x="123646" y="84861"/>
                  </a:lnTo>
                  <a:close/>
                </a:path>
                <a:path w="127000" h="191770">
                  <a:moveTo>
                    <a:pt x="98386" y="0"/>
                  </a:moveTo>
                  <a:lnTo>
                    <a:pt x="91859" y="2311"/>
                  </a:lnTo>
                  <a:lnTo>
                    <a:pt x="103711" y="2311"/>
                  </a:lnTo>
                  <a:lnTo>
                    <a:pt x="102158" y="2108"/>
                  </a:lnTo>
                  <a:lnTo>
                    <a:pt x="97574" y="2019"/>
                  </a:lnTo>
                  <a:lnTo>
                    <a:pt x="98831" y="901"/>
                  </a:lnTo>
                  <a:lnTo>
                    <a:pt x="101193" y="647"/>
                  </a:lnTo>
                  <a:lnTo>
                    <a:pt x="98386" y="0"/>
                  </a:lnTo>
                  <a:close/>
                </a:path>
              </a:pathLst>
            </a:custGeom>
            <a:solidFill>
              <a:srgbClr val="B646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312615" y="6925463"/>
              <a:ext cx="41910" cy="48260"/>
            </a:xfrm>
            <a:custGeom>
              <a:avLst/>
              <a:gdLst/>
              <a:ahLst/>
              <a:cxnLst/>
              <a:rect l="l" t="t" r="r" b="b"/>
              <a:pathLst>
                <a:path w="41910" h="48259">
                  <a:moveTo>
                    <a:pt x="11645" y="0"/>
                  </a:moveTo>
                  <a:lnTo>
                    <a:pt x="9003" y="13525"/>
                  </a:lnTo>
                  <a:lnTo>
                    <a:pt x="6115" y="21389"/>
                  </a:lnTo>
                  <a:lnTo>
                    <a:pt x="3112" y="25078"/>
                  </a:lnTo>
                  <a:lnTo>
                    <a:pt x="127" y="26073"/>
                  </a:lnTo>
                  <a:lnTo>
                    <a:pt x="6515" y="40233"/>
                  </a:lnTo>
                  <a:lnTo>
                    <a:pt x="24269" y="48082"/>
                  </a:lnTo>
                  <a:lnTo>
                    <a:pt x="37947" y="43408"/>
                  </a:lnTo>
                  <a:lnTo>
                    <a:pt x="36296" y="42316"/>
                  </a:lnTo>
                  <a:lnTo>
                    <a:pt x="36893" y="35433"/>
                  </a:lnTo>
                  <a:lnTo>
                    <a:pt x="39306" y="19685"/>
                  </a:lnTo>
                  <a:lnTo>
                    <a:pt x="41338" y="10693"/>
                  </a:lnTo>
                  <a:lnTo>
                    <a:pt x="11645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325928" y="6926069"/>
              <a:ext cx="28575" cy="27940"/>
            </a:xfrm>
            <a:custGeom>
              <a:avLst/>
              <a:gdLst/>
              <a:ahLst/>
              <a:cxnLst/>
              <a:rect l="l" t="t" r="r" b="b"/>
              <a:pathLst>
                <a:path w="28575" h="27940">
                  <a:moveTo>
                    <a:pt x="0" y="0"/>
                  </a:moveTo>
                  <a:lnTo>
                    <a:pt x="2551" y="7580"/>
                  </a:lnTo>
                  <a:lnTo>
                    <a:pt x="7156" y="15994"/>
                  </a:lnTo>
                  <a:lnTo>
                    <a:pt x="14351" y="23318"/>
                  </a:lnTo>
                  <a:lnTo>
                    <a:pt x="24676" y="27635"/>
                  </a:lnTo>
                  <a:lnTo>
                    <a:pt x="25996" y="19075"/>
                  </a:lnTo>
                  <a:lnTo>
                    <a:pt x="28028" y="10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9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308538" y="6859461"/>
              <a:ext cx="61594" cy="59690"/>
            </a:xfrm>
            <a:custGeom>
              <a:avLst/>
              <a:gdLst/>
              <a:ahLst/>
              <a:cxnLst/>
              <a:rect l="l" t="t" r="r" b="b"/>
              <a:pathLst>
                <a:path w="61595" h="59690">
                  <a:moveTo>
                    <a:pt x="33527" y="0"/>
                  </a:moveTo>
                  <a:lnTo>
                    <a:pt x="15096" y="2367"/>
                  </a:lnTo>
                  <a:lnTo>
                    <a:pt x="4672" y="12492"/>
                  </a:lnTo>
                  <a:lnTo>
                    <a:pt x="293" y="24990"/>
                  </a:lnTo>
                  <a:lnTo>
                    <a:pt x="0" y="34480"/>
                  </a:lnTo>
                  <a:lnTo>
                    <a:pt x="1323" y="41388"/>
                  </a:lnTo>
                  <a:lnTo>
                    <a:pt x="2871" y="46307"/>
                  </a:lnTo>
                  <a:lnTo>
                    <a:pt x="5641" y="51593"/>
                  </a:lnTo>
                  <a:lnTo>
                    <a:pt x="10629" y="59601"/>
                  </a:lnTo>
                  <a:lnTo>
                    <a:pt x="53619" y="56578"/>
                  </a:lnTo>
                  <a:lnTo>
                    <a:pt x="56413" y="47548"/>
                  </a:lnTo>
                  <a:lnTo>
                    <a:pt x="61036" y="30501"/>
                  </a:lnTo>
                  <a:lnTo>
                    <a:pt x="60193" y="18722"/>
                  </a:lnTo>
                  <a:lnTo>
                    <a:pt x="56075" y="11112"/>
                  </a:lnTo>
                  <a:lnTo>
                    <a:pt x="50876" y="6565"/>
                  </a:lnTo>
                  <a:lnTo>
                    <a:pt x="42468" y="876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B646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321893" y="6877841"/>
              <a:ext cx="55880" cy="67310"/>
            </a:xfrm>
            <a:custGeom>
              <a:avLst/>
              <a:gdLst/>
              <a:ahLst/>
              <a:cxnLst/>
              <a:rect l="l" t="t" r="r" b="b"/>
              <a:pathLst>
                <a:path w="55879" h="67309">
                  <a:moveTo>
                    <a:pt x="27125" y="0"/>
                  </a:moveTo>
                  <a:lnTo>
                    <a:pt x="1471" y="38265"/>
                  </a:lnTo>
                  <a:lnTo>
                    <a:pt x="0" y="52119"/>
                  </a:lnTo>
                  <a:lnTo>
                    <a:pt x="3130" y="59755"/>
                  </a:lnTo>
                  <a:lnTo>
                    <a:pt x="14121" y="63887"/>
                  </a:lnTo>
                  <a:lnTo>
                    <a:pt x="36231" y="67233"/>
                  </a:lnTo>
                  <a:lnTo>
                    <a:pt x="43653" y="61369"/>
                  </a:lnTo>
                  <a:lnTo>
                    <a:pt x="50107" y="47143"/>
                  </a:lnTo>
                  <a:lnTo>
                    <a:pt x="54535" y="31234"/>
                  </a:lnTo>
                  <a:lnTo>
                    <a:pt x="55878" y="20319"/>
                  </a:lnTo>
                  <a:lnTo>
                    <a:pt x="54539" y="13987"/>
                  </a:lnTo>
                  <a:lnTo>
                    <a:pt x="50464" y="7921"/>
                  </a:lnTo>
                  <a:lnTo>
                    <a:pt x="41908" y="2974"/>
                  </a:lnTo>
                  <a:lnTo>
                    <a:pt x="27125" y="0"/>
                  </a:lnTo>
                  <a:close/>
                </a:path>
              </a:pathLst>
            </a:custGeom>
            <a:solidFill>
              <a:srgbClr val="FAB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312120" y="6868985"/>
              <a:ext cx="71755" cy="45720"/>
            </a:xfrm>
            <a:custGeom>
              <a:avLst/>
              <a:gdLst/>
              <a:ahLst/>
              <a:cxnLst/>
              <a:rect l="l" t="t" r="r" b="b"/>
              <a:pathLst>
                <a:path w="71754" h="45720">
                  <a:moveTo>
                    <a:pt x="71501" y="28575"/>
                  </a:moveTo>
                  <a:lnTo>
                    <a:pt x="70535" y="23037"/>
                  </a:lnTo>
                  <a:lnTo>
                    <a:pt x="66522" y="15773"/>
                  </a:lnTo>
                  <a:lnTo>
                    <a:pt x="60921" y="9906"/>
                  </a:lnTo>
                  <a:lnTo>
                    <a:pt x="56108" y="9474"/>
                  </a:lnTo>
                  <a:lnTo>
                    <a:pt x="54229" y="10579"/>
                  </a:lnTo>
                  <a:lnTo>
                    <a:pt x="50533" y="2743"/>
                  </a:lnTo>
                  <a:lnTo>
                    <a:pt x="45554" y="0"/>
                  </a:lnTo>
                  <a:lnTo>
                    <a:pt x="36131" y="2667"/>
                  </a:lnTo>
                  <a:lnTo>
                    <a:pt x="18935" y="10693"/>
                  </a:lnTo>
                  <a:lnTo>
                    <a:pt x="15760" y="20472"/>
                  </a:lnTo>
                  <a:lnTo>
                    <a:pt x="12725" y="26301"/>
                  </a:lnTo>
                  <a:lnTo>
                    <a:pt x="8064" y="30480"/>
                  </a:lnTo>
                  <a:lnTo>
                    <a:pt x="0" y="35331"/>
                  </a:lnTo>
                  <a:lnTo>
                    <a:pt x="6311" y="40690"/>
                  </a:lnTo>
                  <a:lnTo>
                    <a:pt x="45643" y="26174"/>
                  </a:lnTo>
                  <a:lnTo>
                    <a:pt x="52603" y="14020"/>
                  </a:lnTo>
                  <a:lnTo>
                    <a:pt x="58343" y="20205"/>
                  </a:lnTo>
                  <a:lnTo>
                    <a:pt x="60325" y="32918"/>
                  </a:lnTo>
                  <a:lnTo>
                    <a:pt x="59296" y="45542"/>
                  </a:lnTo>
                  <a:lnTo>
                    <a:pt x="63004" y="45656"/>
                  </a:lnTo>
                  <a:lnTo>
                    <a:pt x="69100" y="35179"/>
                  </a:lnTo>
                  <a:lnTo>
                    <a:pt x="71501" y="28575"/>
                  </a:lnTo>
                  <a:close/>
                </a:path>
              </a:pathLst>
            </a:custGeom>
            <a:solidFill>
              <a:srgbClr val="B646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250906" y="6950647"/>
              <a:ext cx="128905" cy="213995"/>
            </a:xfrm>
            <a:custGeom>
              <a:avLst/>
              <a:gdLst/>
              <a:ahLst/>
              <a:cxnLst/>
              <a:rect l="l" t="t" r="r" b="b"/>
              <a:pathLst>
                <a:path w="128904" h="213995">
                  <a:moveTo>
                    <a:pt x="64668" y="0"/>
                  </a:moveTo>
                  <a:lnTo>
                    <a:pt x="38468" y="41503"/>
                  </a:lnTo>
                  <a:lnTo>
                    <a:pt x="20604" y="81514"/>
                  </a:lnTo>
                  <a:lnTo>
                    <a:pt x="15514" y="139125"/>
                  </a:lnTo>
                  <a:lnTo>
                    <a:pt x="8332" y="165385"/>
                  </a:lnTo>
                  <a:lnTo>
                    <a:pt x="924" y="189083"/>
                  </a:lnTo>
                  <a:lnTo>
                    <a:pt x="0" y="206273"/>
                  </a:lnTo>
                  <a:lnTo>
                    <a:pt x="2082" y="212064"/>
                  </a:lnTo>
                  <a:lnTo>
                    <a:pt x="8483" y="213550"/>
                  </a:lnTo>
                  <a:lnTo>
                    <a:pt x="17056" y="212547"/>
                  </a:lnTo>
                  <a:lnTo>
                    <a:pt x="30575" y="209610"/>
                  </a:lnTo>
                  <a:lnTo>
                    <a:pt x="45693" y="204438"/>
                  </a:lnTo>
                  <a:lnTo>
                    <a:pt x="61027" y="198198"/>
                  </a:lnTo>
                  <a:lnTo>
                    <a:pt x="75196" y="192062"/>
                  </a:lnTo>
                  <a:lnTo>
                    <a:pt x="92645" y="186964"/>
                  </a:lnTo>
                  <a:lnTo>
                    <a:pt x="105665" y="186464"/>
                  </a:lnTo>
                  <a:lnTo>
                    <a:pt x="115278" y="186750"/>
                  </a:lnTo>
                  <a:lnTo>
                    <a:pt x="122504" y="184010"/>
                  </a:lnTo>
                  <a:lnTo>
                    <a:pt x="124806" y="176006"/>
                  </a:lnTo>
                  <a:lnTo>
                    <a:pt x="122794" y="159880"/>
                  </a:lnTo>
                  <a:lnTo>
                    <a:pt x="122152" y="130885"/>
                  </a:lnTo>
                  <a:lnTo>
                    <a:pt x="128562" y="84277"/>
                  </a:lnTo>
                  <a:lnTo>
                    <a:pt x="126309" y="60710"/>
                  </a:lnTo>
                  <a:lnTo>
                    <a:pt x="116139" y="34001"/>
                  </a:lnTo>
                  <a:lnTo>
                    <a:pt x="104968" y="12125"/>
                  </a:lnTo>
                  <a:lnTo>
                    <a:pt x="99707" y="3060"/>
                  </a:lnTo>
                  <a:lnTo>
                    <a:pt x="97688" y="12114"/>
                  </a:lnTo>
                  <a:lnTo>
                    <a:pt x="93365" y="14812"/>
                  </a:lnTo>
                  <a:lnTo>
                    <a:pt x="83453" y="10870"/>
                  </a:lnTo>
                  <a:lnTo>
                    <a:pt x="64668" y="0"/>
                  </a:lnTo>
                  <a:close/>
                </a:path>
              </a:pathLst>
            </a:custGeom>
            <a:solidFill>
              <a:srgbClr val="2A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250906" y="7021983"/>
              <a:ext cx="76835" cy="142240"/>
            </a:xfrm>
            <a:custGeom>
              <a:avLst/>
              <a:gdLst/>
              <a:ahLst/>
              <a:cxnLst/>
              <a:rect l="l" t="t" r="r" b="b"/>
              <a:pathLst>
                <a:path w="76835" h="142240">
                  <a:moveTo>
                    <a:pt x="25869" y="0"/>
                  </a:moveTo>
                  <a:lnTo>
                    <a:pt x="18035" y="15299"/>
                  </a:lnTo>
                  <a:lnTo>
                    <a:pt x="14300" y="25095"/>
                  </a:lnTo>
                  <a:lnTo>
                    <a:pt x="13821" y="33071"/>
                  </a:lnTo>
                  <a:lnTo>
                    <a:pt x="15760" y="42913"/>
                  </a:lnTo>
                  <a:lnTo>
                    <a:pt x="15514" y="67789"/>
                  </a:lnTo>
                  <a:lnTo>
                    <a:pt x="8332" y="94049"/>
                  </a:lnTo>
                  <a:lnTo>
                    <a:pt x="924" y="117747"/>
                  </a:lnTo>
                  <a:lnTo>
                    <a:pt x="0" y="134937"/>
                  </a:lnTo>
                  <a:lnTo>
                    <a:pt x="2082" y="140728"/>
                  </a:lnTo>
                  <a:lnTo>
                    <a:pt x="8483" y="142214"/>
                  </a:lnTo>
                  <a:lnTo>
                    <a:pt x="17056" y="141211"/>
                  </a:lnTo>
                  <a:lnTo>
                    <a:pt x="31221" y="135203"/>
                  </a:lnTo>
                  <a:lnTo>
                    <a:pt x="51325" y="125826"/>
                  </a:lnTo>
                  <a:lnTo>
                    <a:pt x="69207" y="114966"/>
                  </a:lnTo>
                  <a:lnTo>
                    <a:pt x="76708" y="104508"/>
                  </a:lnTo>
                  <a:lnTo>
                    <a:pt x="74996" y="93064"/>
                  </a:lnTo>
                  <a:lnTo>
                    <a:pt x="72466" y="84653"/>
                  </a:lnTo>
                  <a:lnTo>
                    <a:pt x="71221" y="75406"/>
                  </a:lnTo>
                  <a:lnTo>
                    <a:pt x="73367" y="61455"/>
                  </a:lnTo>
                  <a:lnTo>
                    <a:pt x="69016" y="44977"/>
                  </a:lnTo>
                  <a:lnTo>
                    <a:pt x="54148" y="26517"/>
                  </a:lnTo>
                  <a:lnTo>
                    <a:pt x="37015" y="10163"/>
                  </a:lnTo>
                  <a:lnTo>
                    <a:pt x="25869" y="0"/>
                  </a:lnTo>
                  <a:close/>
                </a:path>
              </a:pathLst>
            </a:custGeom>
            <a:solidFill>
              <a:srgbClr val="1E3E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384550" y="7201797"/>
              <a:ext cx="51435" cy="121920"/>
            </a:xfrm>
            <a:custGeom>
              <a:avLst/>
              <a:gdLst/>
              <a:ahLst/>
              <a:cxnLst/>
              <a:rect l="l" t="t" r="r" b="b"/>
              <a:pathLst>
                <a:path w="51435" h="121920">
                  <a:moveTo>
                    <a:pt x="19837" y="0"/>
                  </a:moveTo>
                  <a:lnTo>
                    <a:pt x="12262" y="25016"/>
                  </a:lnTo>
                  <a:lnTo>
                    <a:pt x="7670" y="45161"/>
                  </a:lnTo>
                  <a:lnTo>
                    <a:pt x="4203" y="71058"/>
                  </a:lnTo>
                  <a:lnTo>
                    <a:pt x="0" y="113334"/>
                  </a:lnTo>
                  <a:lnTo>
                    <a:pt x="6845" y="117843"/>
                  </a:lnTo>
                  <a:lnTo>
                    <a:pt x="19278" y="121437"/>
                  </a:lnTo>
                  <a:lnTo>
                    <a:pt x="26047" y="120777"/>
                  </a:lnTo>
                  <a:lnTo>
                    <a:pt x="50965" y="53721"/>
                  </a:lnTo>
                  <a:lnTo>
                    <a:pt x="19837" y="0"/>
                  </a:lnTo>
                  <a:close/>
                </a:path>
              </a:pathLst>
            </a:custGeom>
            <a:solidFill>
              <a:srgbClr val="2B48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239666" y="6950645"/>
              <a:ext cx="175260" cy="149225"/>
            </a:xfrm>
            <a:custGeom>
              <a:avLst/>
              <a:gdLst/>
              <a:ahLst/>
              <a:cxnLst/>
              <a:rect l="l" t="t" r="r" b="b"/>
              <a:pathLst>
                <a:path w="175260" h="149225">
                  <a:moveTo>
                    <a:pt x="96926" y="134810"/>
                  </a:moveTo>
                  <a:lnTo>
                    <a:pt x="93700" y="129552"/>
                  </a:lnTo>
                  <a:lnTo>
                    <a:pt x="83578" y="125158"/>
                  </a:lnTo>
                  <a:lnTo>
                    <a:pt x="64287" y="120421"/>
                  </a:lnTo>
                  <a:lnTo>
                    <a:pt x="45148" y="116205"/>
                  </a:lnTo>
                  <a:lnTo>
                    <a:pt x="35471" y="113385"/>
                  </a:lnTo>
                  <a:lnTo>
                    <a:pt x="39192" y="104863"/>
                  </a:lnTo>
                  <a:lnTo>
                    <a:pt x="49733" y="87922"/>
                  </a:lnTo>
                  <a:lnTo>
                    <a:pt x="60718" y="70065"/>
                  </a:lnTo>
                  <a:lnTo>
                    <a:pt x="65798" y="58801"/>
                  </a:lnTo>
                  <a:lnTo>
                    <a:pt x="67386" y="46545"/>
                  </a:lnTo>
                  <a:lnTo>
                    <a:pt x="70853" y="26682"/>
                  </a:lnTo>
                  <a:lnTo>
                    <a:pt x="74320" y="8166"/>
                  </a:lnTo>
                  <a:lnTo>
                    <a:pt x="75895" y="0"/>
                  </a:lnTo>
                  <a:lnTo>
                    <a:pt x="57505" y="1371"/>
                  </a:lnTo>
                  <a:lnTo>
                    <a:pt x="20091" y="44018"/>
                  </a:lnTo>
                  <a:lnTo>
                    <a:pt x="6959" y="83096"/>
                  </a:lnTo>
                  <a:lnTo>
                    <a:pt x="0" y="120446"/>
                  </a:lnTo>
                  <a:lnTo>
                    <a:pt x="5092" y="142087"/>
                  </a:lnTo>
                  <a:lnTo>
                    <a:pt x="27381" y="148437"/>
                  </a:lnTo>
                  <a:lnTo>
                    <a:pt x="57238" y="149034"/>
                  </a:lnTo>
                  <a:lnTo>
                    <a:pt x="83400" y="147053"/>
                  </a:lnTo>
                  <a:lnTo>
                    <a:pt x="94615" y="145681"/>
                  </a:lnTo>
                  <a:lnTo>
                    <a:pt x="96926" y="134810"/>
                  </a:lnTo>
                  <a:close/>
                </a:path>
                <a:path w="175260" h="149225">
                  <a:moveTo>
                    <a:pt x="175171" y="121869"/>
                  </a:moveTo>
                  <a:lnTo>
                    <a:pt x="148209" y="23088"/>
                  </a:lnTo>
                  <a:lnTo>
                    <a:pt x="110934" y="3073"/>
                  </a:lnTo>
                  <a:lnTo>
                    <a:pt x="123126" y="44411"/>
                  </a:lnTo>
                  <a:lnTo>
                    <a:pt x="142811" y="102412"/>
                  </a:lnTo>
                  <a:lnTo>
                    <a:pt x="159359" y="123545"/>
                  </a:lnTo>
                  <a:lnTo>
                    <a:pt x="165252" y="123507"/>
                  </a:lnTo>
                  <a:lnTo>
                    <a:pt x="175171" y="121869"/>
                  </a:lnTo>
                  <a:close/>
                </a:path>
              </a:pathLst>
            </a:custGeom>
            <a:solidFill>
              <a:srgbClr val="2A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316874" y="7041280"/>
              <a:ext cx="159385" cy="85090"/>
            </a:xfrm>
            <a:custGeom>
              <a:avLst/>
              <a:gdLst/>
              <a:ahLst/>
              <a:cxnLst/>
              <a:rect l="l" t="t" r="r" b="b"/>
              <a:pathLst>
                <a:path w="159385" h="85090">
                  <a:moveTo>
                    <a:pt x="158915" y="0"/>
                  </a:moveTo>
                  <a:lnTo>
                    <a:pt x="24485" y="0"/>
                  </a:lnTo>
                  <a:lnTo>
                    <a:pt x="0" y="84645"/>
                  </a:lnTo>
                  <a:lnTo>
                    <a:pt x="134645" y="84645"/>
                  </a:lnTo>
                  <a:lnTo>
                    <a:pt x="158915" y="0"/>
                  </a:lnTo>
                  <a:close/>
                </a:path>
              </a:pathLst>
            </a:custGeom>
            <a:solidFill>
              <a:srgbClr val="F89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75048" y="7122629"/>
              <a:ext cx="176530" cy="3810"/>
            </a:xfrm>
            <a:custGeom>
              <a:avLst/>
              <a:gdLst/>
              <a:ahLst/>
              <a:cxnLst/>
              <a:rect l="l" t="t" r="r" b="b"/>
              <a:pathLst>
                <a:path w="176529" h="3809">
                  <a:moveTo>
                    <a:pt x="176009" y="0"/>
                  </a:moveTo>
                  <a:lnTo>
                    <a:pt x="0" y="0"/>
                  </a:lnTo>
                  <a:lnTo>
                    <a:pt x="0" y="3302"/>
                  </a:lnTo>
                  <a:lnTo>
                    <a:pt x="176009" y="3302"/>
                  </a:lnTo>
                  <a:lnTo>
                    <a:pt x="176009" y="0"/>
                  </a:lnTo>
                  <a:close/>
                </a:path>
              </a:pathLst>
            </a:custGeom>
            <a:solidFill>
              <a:srgbClr val="EC7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397130" y="7076848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0769" y="0"/>
                  </a:moveTo>
                  <a:lnTo>
                    <a:pt x="4813" y="0"/>
                  </a:lnTo>
                  <a:lnTo>
                    <a:pt x="1714" y="2412"/>
                  </a:lnTo>
                  <a:lnTo>
                    <a:pt x="0" y="8356"/>
                  </a:lnTo>
                  <a:lnTo>
                    <a:pt x="1727" y="10769"/>
                  </a:lnTo>
                  <a:lnTo>
                    <a:pt x="7670" y="10769"/>
                  </a:lnTo>
                  <a:lnTo>
                    <a:pt x="10782" y="8356"/>
                  </a:lnTo>
                  <a:lnTo>
                    <a:pt x="11633" y="5384"/>
                  </a:lnTo>
                  <a:lnTo>
                    <a:pt x="12484" y="2412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007927" y="7422814"/>
              <a:ext cx="62865" cy="71755"/>
            </a:xfrm>
            <a:custGeom>
              <a:avLst/>
              <a:gdLst/>
              <a:ahLst/>
              <a:cxnLst/>
              <a:rect l="l" t="t" r="r" b="b"/>
              <a:pathLst>
                <a:path w="62864" h="71754">
                  <a:moveTo>
                    <a:pt x="62661" y="0"/>
                  </a:moveTo>
                  <a:lnTo>
                    <a:pt x="15659" y="0"/>
                  </a:lnTo>
                  <a:lnTo>
                    <a:pt x="2286" y="38709"/>
                  </a:lnTo>
                  <a:lnTo>
                    <a:pt x="0" y="71246"/>
                  </a:lnTo>
                  <a:lnTo>
                    <a:pt x="62661" y="0"/>
                  </a:lnTo>
                  <a:close/>
                </a:path>
              </a:pathLst>
            </a:custGeom>
            <a:solidFill>
              <a:srgbClr val="DA6B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634299" y="7216066"/>
              <a:ext cx="444500" cy="388620"/>
            </a:xfrm>
            <a:custGeom>
              <a:avLst/>
              <a:gdLst/>
              <a:ahLst/>
              <a:cxnLst/>
              <a:rect l="l" t="t" r="r" b="b"/>
              <a:pathLst>
                <a:path w="444500" h="388620">
                  <a:moveTo>
                    <a:pt x="323536" y="0"/>
                  </a:moveTo>
                  <a:lnTo>
                    <a:pt x="7999" y="181805"/>
                  </a:lnTo>
                  <a:lnTo>
                    <a:pt x="0" y="198038"/>
                  </a:lnTo>
                  <a:lnTo>
                    <a:pt x="2068" y="204183"/>
                  </a:lnTo>
                  <a:lnTo>
                    <a:pt x="104531" y="380548"/>
                  </a:lnTo>
                  <a:lnTo>
                    <a:pt x="108833" y="385389"/>
                  </a:lnTo>
                  <a:lnTo>
                    <a:pt x="114485" y="388123"/>
                  </a:lnTo>
                  <a:lnTo>
                    <a:pt x="120751" y="388552"/>
                  </a:lnTo>
                  <a:lnTo>
                    <a:pt x="126896" y="386479"/>
                  </a:lnTo>
                  <a:lnTo>
                    <a:pt x="436294" y="206748"/>
                  </a:lnTo>
                  <a:lnTo>
                    <a:pt x="441135" y="202439"/>
                  </a:lnTo>
                  <a:lnTo>
                    <a:pt x="443867" y="196783"/>
                  </a:lnTo>
                  <a:lnTo>
                    <a:pt x="444293" y="190516"/>
                  </a:lnTo>
                  <a:lnTo>
                    <a:pt x="442212" y="184371"/>
                  </a:lnTo>
                  <a:lnTo>
                    <a:pt x="339761" y="8006"/>
                  </a:lnTo>
                  <a:lnTo>
                    <a:pt x="335459" y="3159"/>
                  </a:lnTo>
                  <a:lnTo>
                    <a:pt x="329806" y="426"/>
                  </a:lnTo>
                  <a:lnTo>
                    <a:pt x="323536" y="0"/>
                  </a:lnTo>
                  <a:close/>
                </a:path>
              </a:pathLst>
            </a:custGeom>
            <a:solidFill>
              <a:srgbClr val="729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660551" y="7249929"/>
              <a:ext cx="336894" cy="32763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218040" y="7603909"/>
              <a:ext cx="2252345" cy="6350"/>
            </a:xfrm>
            <a:custGeom>
              <a:avLst/>
              <a:gdLst/>
              <a:ahLst/>
              <a:cxnLst/>
              <a:rect l="l" t="t" r="r" b="b"/>
              <a:pathLst>
                <a:path w="2252345" h="6350">
                  <a:moveTo>
                    <a:pt x="2251989" y="1270"/>
                  </a:moveTo>
                  <a:lnTo>
                    <a:pt x="2251037" y="1270"/>
                  </a:lnTo>
                  <a:lnTo>
                    <a:pt x="2251037" y="0"/>
                  </a:lnTo>
                  <a:lnTo>
                    <a:pt x="939" y="0"/>
                  </a:lnTo>
                  <a:lnTo>
                    <a:pt x="939" y="1270"/>
                  </a:lnTo>
                  <a:lnTo>
                    <a:pt x="0" y="1270"/>
                  </a:lnTo>
                  <a:lnTo>
                    <a:pt x="0" y="5080"/>
                  </a:lnTo>
                  <a:lnTo>
                    <a:pt x="558" y="5080"/>
                  </a:lnTo>
                  <a:lnTo>
                    <a:pt x="558" y="6350"/>
                  </a:lnTo>
                  <a:lnTo>
                    <a:pt x="2251430" y="6350"/>
                  </a:lnTo>
                  <a:lnTo>
                    <a:pt x="2251430" y="5080"/>
                  </a:lnTo>
                  <a:lnTo>
                    <a:pt x="2251989" y="5080"/>
                  </a:lnTo>
                  <a:lnTo>
                    <a:pt x="2251989" y="1270"/>
                  </a:lnTo>
                  <a:close/>
                </a:path>
              </a:pathLst>
            </a:custGeom>
            <a:solidFill>
              <a:srgbClr val="2E3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035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979" y="7946008"/>
            <a:ext cx="1870710" cy="59690"/>
          </a:xfrm>
          <a:custGeom>
            <a:avLst/>
            <a:gdLst/>
            <a:ahLst/>
            <a:cxnLst/>
            <a:rect l="l" t="t" r="r" b="b"/>
            <a:pathLst>
              <a:path w="1870710" h="59690">
                <a:moveTo>
                  <a:pt x="0" y="59258"/>
                </a:moveTo>
                <a:lnTo>
                  <a:pt x="1870544" y="59258"/>
                </a:lnTo>
                <a:lnTo>
                  <a:pt x="1870544" y="0"/>
                </a:lnTo>
                <a:lnTo>
                  <a:pt x="0" y="0"/>
                </a:lnTo>
                <a:lnTo>
                  <a:pt x="0" y="59258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979" y="415746"/>
            <a:ext cx="1870710" cy="62865"/>
          </a:xfrm>
          <a:custGeom>
            <a:avLst/>
            <a:gdLst/>
            <a:ahLst/>
            <a:cxnLst/>
            <a:rect l="l" t="t" r="r" b="b"/>
            <a:pathLst>
              <a:path w="1870710" h="62865">
                <a:moveTo>
                  <a:pt x="0" y="62852"/>
                </a:moveTo>
                <a:lnTo>
                  <a:pt x="1870544" y="62852"/>
                </a:lnTo>
                <a:lnTo>
                  <a:pt x="1870544" y="0"/>
                </a:lnTo>
                <a:lnTo>
                  <a:pt x="0" y="0"/>
                </a:lnTo>
                <a:lnTo>
                  <a:pt x="0" y="62852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2580" y="309549"/>
            <a:ext cx="5598795" cy="7806055"/>
            <a:chOff x="232580" y="309549"/>
            <a:chExt cx="5598795" cy="7806055"/>
          </a:xfrm>
        </p:grpSpPr>
        <p:sp>
          <p:nvSpPr>
            <p:cNvPr id="5" name="object 5"/>
            <p:cNvSpPr/>
            <p:nvPr/>
          </p:nvSpPr>
          <p:spPr>
            <a:xfrm>
              <a:off x="4839284" y="415746"/>
              <a:ext cx="986790" cy="62865"/>
            </a:xfrm>
            <a:custGeom>
              <a:avLst/>
              <a:gdLst/>
              <a:ahLst/>
              <a:cxnLst/>
              <a:rect l="l" t="t" r="r" b="b"/>
              <a:pathLst>
                <a:path w="986789" h="62865">
                  <a:moveTo>
                    <a:pt x="0" y="62852"/>
                  </a:moveTo>
                  <a:lnTo>
                    <a:pt x="986624" y="62852"/>
                  </a:lnTo>
                  <a:lnTo>
                    <a:pt x="986624" y="0"/>
                  </a:lnTo>
                  <a:lnTo>
                    <a:pt x="0" y="0"/>
                  </a:lnTo>
                  <a:lnTo>
                    <a:pt x="0" y="62852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979" y="415746"/>
              <a:ext cx="5508942" cy="7589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575" y="7367091"/>
              <a:ext cx="375920" cy="546100"/>
            </a:xfrm>
            <a:custGeom>
              <a:avLst/>
              <a:gdLst/>
              <a:ahLst/>
              <a:cxnLst/>
              <a:rect l="l" t="t" r="r" b="b"/>
              <a:pathLst>
                <a:path w="375920" h="546100">
                  <a:moveTo>
                    <a:pt x="9944" y="106819"/>
                  </a:moveTo>
                  <a:lnTo>
                    <a:pt x="7721" y="104609"/>
                  </a:lnTo>
                  <a:lnTo>
                    <a:pt x="2222" y="104609"/>
                  </a:lnTo>
                  <a:lnTo>
                    <a:pt x="0" y="106819"/>
                  </a:lnTo>
                  <a:lnTo>
                    <a:pt x="0" y="439229"/>
                  </a:lnTo>
                  <a:lnTo>
                    <a:pt x="2222" y="441452"/>
                  </a:lnTo>
                  <a:lnTo>
                    <a:pt x="4965" y="441452"/>
                  </a:lnTo>
                  <a:lnTo>
                    <a:pt x="7721" y="441452"/>
                  </a:lnTo>
                  <a:lnTo>
                    <a:pt x="9944" y="439229"/>
                  </a:lnTo>
                  <a:lnTo>
                    <a:pt x="9944" y="106819"/>
                  </a:lnTo>
                  <a:close/>
                </a:path>
                <a:path w="375920" h="546100">
                  <a:moveTo>
                    <a:pt x="62242" y="54533"/>
                  </a:moveTo>
                  <a:lnTo>
                    <a:pt x="60020" y="52311"/>
                  </a:lnTo>
                  <a:lnTo>
                    <a:pt x="54521" y="52311"/>
                  </a:lnTo>
                  <a:lnTo>
                    <a:pt x="52298" y="54533"/>
                  </a:lnTo>
                  <a:lnTo>
                    <a:pt x="52298" y="491515"/>
                  </a:lnTo>
                  <a:lnTo>
                    <a:pt x="54521" y="493737"/>
                  </a:lnTo>
                  <a:lnTo>
                    <a:pt x="57277" y="493737"/>
                  </a:lnTo>
                  <a:lnTo>
                    <a:pt x="60020" y="493737"/>
                  </a:lnTo>
                  <a:lnTo>
                    <a:pt x="62242" y="491515"/>
                  </a:lnTo>
                  <a:lnTo>
                    <a:pt x="62242" y="54533"/>
                  </a:lnTo>
                  <a:close/>
                </a:path>
                <a:path w="375920" h="546100">
                  <a:moveTo>
                    <a:pt x="114541" y="2222"/>
                  </a:moveTo>
                  <a:lnTo>
                    <a:pt x="112318" y="0"/>
                  </a:lnTo>
                  <a:lnTo>
                    <a:pt x="106819" y="0"/>
                  </a:lnTo>
                  <a:lnTo>
                    <a:pt x="104597" y="2222"/>
                  </a:lnTo>
                  <a:lnTo>
                    <a:pt x="104597" y="543814"/>
                  </a:lnTo>
                  <a:lnTo>
                    <a:pt x="106819" y="546036"/>
                  </a:lnTo>
                  <a:lnTo>
                    <a:pt x="109562" y="546036"/>
                  </a:lnTo>
                  <a:lnTo>
                    <a:pt x="112318" y="546036"/>
                  </a:lnTo>
                  <a:lnTo>
                    <a:pt x="114541" y="543814"/>
                  </a:lnTo>
                  <a:lnTo>
                    <a:pt x="114541" y="2222"/>
                  </a:lnTo>
                  <a:close/>
                </a:path>
                <a:path w="375920" h="546100">
                  <a:moveTo>
                    <a:pt x="166992" y="54686"/>
                  </a:moveTo>
                  <a:lnTo>
                    <a:pt x="164769" y="52476"/>
                  </a:lnTo>
                  <a:lnTo>
                    <a:pt x="159270" y="52476"/>
                  </a:lnTo>
                  <a:lnTo>
                    <a:pt x="157048" y="54686"/>
                  </a:lnTo>
                  <a:lnTo>
                    <a:pt x="157048" y="491375"/>
                  </a:lnTo>
                  <a:lnTo>
                    <a:pt x="159270" y="493598"/>
                  </a:lnTo>
                  <a:lnTo>
                    <a:pt x="162013" y="493598"/>
                  </a:lnTo>
                  <a:lnTo>
                    <a:pt x="164769" y="493598"/>
                  </a:lnTo>
                  <a:lnTo>
                    <a:pt x="166992" y="491375"/>
                  </a:lnTo>
                  <a:lnTo>
                    <a:pt x="166992" y="54686"/>
                  </a:lnTo>
                  <a:close/>
                </a:path>
                <a:path w="375920" h="546100">
                  <a:moveTo>
                    <a:pt x="219278" y="106984"/>
                  </a:moveTo>
                  <a:lnTo>
                    <a:pt x="217055" y="104762"/>
                  </a:lnTo>
                  <a:lnTo>
                    <a:pt x="211569" y="104762"/>
                  </a:lnTo>
                  <a:lnTo>
                    <a:pt x="209346" y="106984"/>
                  </a:lnTo>
                  <a:lnTo>
                    <a:pt x="209346" y="439064"/>
                  </a:lnTo>
                  <a:lnTo>
                    <a:pt x="211569" y="441286"/>
                  </a:lnTo>
                  <a:lnTo>
                    <a:pt x="214312" y="441286"/>
                  </a:lnTo>
                  <a:lnTo>
                    <a:pt x="217055" y="441286"/>
                  </a:lnTo>
                  <a:lnTo>
                    <a:pt x="219278" y="439064"/>
                  </a:lnTo>
                  <a:lnTo>
                    <a:pt x="219278" y="106984"/>
                  </a:lnTo>
                  <a:close/>
                </a:path>
                <a:path w="375920" h="546100">
                  <a:moveTo>
                    <a:pt x="271589" y="159131"/>
                  </a:moveTo>
                  <a:lnTo>
                    <a:pt x="269367" y="156908"/>
                  </a:lnTo>
                  <a:lnTo>
                    <a:pt x="263867" y="156908"/>
                  </a:lnTo>
                  <a:lnTo>
                    <a:pt x="261645" y="159131"/>
                  </a:lnTo>
                  <a:lnTo>
                    <a:pt x="261645" y="386918"/>
                  </a:lnTo>
                  <a:lnTo>
                    <a:pt x="263867" y="389140"/>
                  </a:lnTo>
                  <a:lnTo>
                    <a:pt x="266623" y="389140"/>
                  </a:lnTo>
                  <a:lnTo>
                    <a:pt x="269367" y="389140"/>
                  </a:lnTo>
                  <a:lnTo>
                    <a:pt x="271589" y="386918"/>
                  </a:lnTo>
                  <a:lnTo>
                    <a:pt x="271589" y="159131"/>
                  </a:lnTo>
                  <a:close/>
                </a:path>
                <a:path w="375920" h="546100">
                  <a:moveTo>
                    <a:pt x="323900" y="211442"/>
                  </a:moveTo>
                  <a:lnTo>
                    <a:pt x="321665" y="209207"/>
                  </a:lnTo>
                  <a:lnTo>
                    <a:pt x="316179" y="209207"/>
                  </a:lnTo>
                  <a:lnTo>
                    <a:pt x="313956" y="211442"/>
                  </a:lnTo>
                  <a:lnTo>
                    <a:pt x="313956" y="334632"/>
                  </a:lnTo>
                  <a:lnTo>
                    <a:pt x="316179" y="336854"/>
                  </a:lnTo>
                  <a:lnTo>
                    <a:pt x="318922" y="336854"/>
                  </a:lnTo>
                  <a:lnTo>
                    <a:pt x="321665" y="336854"/>
                  </a:lnTo>
                  <a:lnTo>
                    <a:pt x="323900" y="334632"/>
                  </a:lnTo>
                  <a:lnTo>
                    <a:pt x="323900" y="211442"/>
                  </a:lnTo>
                  <a:close/>
                </a:path>
                <a:path w="375920" h="546100">
                  <a:moveTo>
                    <a:pt x="375564" y="263093"/>
                  </a:moveTo>
                  <a:lnTo>
                    <a:pt x="373341" y="260870"/>
                  </a:lnTo>
                  <a:lnTo>
                    <a:pt x="367842" y="260870"/>
                  </a:lnTo>
                  <a:lnTo>
                    <a:pt x="365620" y="263093"/>
                  </a:lnTo>
                  <a:lnTo>
                    <a:pt x="365620" y="282943"/>
                  </a:lnTo>
                  <a:lnTo>
                    <a:pt x="367842" y="285165"/>
                  </a:lnTo>
                  <a:lnTo>
                    <a:pt x="370598" y="285165"/>
                  </a:lnTo>
                  <a:lnTo>
                    <a:pt x="373341" y="285165"/>
                  </a:lnTo>
                  <a:lnTo>
                    <a:pt x="375564" y="282943"/>
                  </a:lnTo>
                  <a:lnTo>
                    <a:pt x="375564" y="263093"/>
                  </a:lnTo>
                  <a:close/>
                </a:path>
              </a:pathLst>
            </a:custGeom>
            <a:solidFill>
              <a:srgbClr val="1F6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4680" y="7532204"/>
              <a:ext cx="208279" cy="111125"/>
            </a:xfrm>
            <a:custGeom>
              <a:avLst/>
              <a:gdLst/>
              <a:ahLst/>
              <a:cxnLst/>
              <a:rect l="l" t="t" r="r" b="b"/>
              <a:pathLst>
                <a:path w="208280" h="111125">
                  <a:moveTo>
                    <a:pt x="89827" y="85090"/>
                  </a:moveTo>
                  <a:lnTo>
                    <a:pt x="30365" y="85090"/>
                  </a:lnTo>
                  <a:lnTo>
                    <a:pt x="30365" y="67310"/>
                  </a:lnTo>
                  <a:lnTo>
                    <a:pt x="83502" y="67310"/>
                  </a:lnTo>
                  <a:lnTo>
                    <a:pt x="83502" y="43180"/>
                  </a:lnTo>
                  <a:lnTo>
                    <a:pt x="30365" y="43180"/>
                  </a:lnTo>
                  <a:lnTo>
                    <a:pt x="30365" y="25400"/>
                  </a:lnTo>
                  <a:lnTo>
                    <a:pt x="89039" y="25400"/>
                  </a:lnTo>
                  <a:lnTo>
                    <a:pt x="89039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3180"/>
                  </a:lnTo>
                  <a:lnTo>
                    <a:pt x="0" y="67310"/>
                  </a:lnTo>
                  <a:lnTo>
                    <a:pt x="0" y="85090"/>
                  </a:lnTo>
                  <a:lnTo>
                    <a:pt x="0" y="110490"/>
                  </a:lnTo>
                  <a:lnTo>
                    <a:pt x="89827" y="110490"/>
                  </a:lnTo>
                  <a:lnTo>
                    <a:pt x="89827" y="85090"/>
                  </a:lnTo>
                  <a:close/>
                </a:path>
                <a:path w="208280" h="111125">
                  <a:moveTo>
                    <a:pt x="208267" y="110705"/>
                  </a:moveTo>
                  <a:lnTo>
                    <a:pt x="185331" y="77177"/>
                  </a:lnTo>
                  <a:lnTo>
                    <a:pt x="181864" y="72110"/>
                  </a:lnTo>
                  <a:lnTo>
                    <a:pt x="191223" y="66713"/>
                  </a:lnTo>
                  <a:lnTo>
                    <a:pt x="198412" y="59245"/>
                  </a:lnTo>
                  <a:lnTo>
                    <a:pt x="201345" y="53136"/>
                  </a:lnTo>
                  <a:lnTo>
                    <a:pt x="203009" y="49669"/>
                  </a:lnTo>
                  <a:lnTo>
                    <a:pt x="204635" y="37960"/>
                  </a:lnTo>
                  <a:lnTo>
                    <a:pt x="204635" y="37642"/>
                  </a:lnTo>
                  <a:lnTo>
                    <a:pt x="204012" y="29921"/>
                  </a:lnTo>
                  <a:lnTo>
                    <a:pt x="203060" y="26416"/>
                  </a:lnTo>
                  <a:lnTo>
                    <a:pt x="202158" y="23088"/>
                  </a:lnTo>
                  <a:lnTo>
                    <a:pt x="173951" y="1638"/>
                  </a:lnTo>
                  <a:lnTo>
                    <a:pt x="173951" y="30835"/>
                  </a:lnTo>
                  <a:lnTo>
                    <a:pt x="173951" y="48082"/>
                  </a:lnTo>
                  <a:lnTo>
                    <a:pt x="167792" y="53136"/>
                  </a:lnTo>
                  <a:lnTo>
                    <a:pt x="137109" y="53136"/>
                  </a:lnTo>
                  <a:lnTo>
                    <a:pt x="137109" y="26416"/>
                  </a:lnTo>
                  <a:lnTo>
                    <a:pt x="167462" y="26416"/>
                  </a:lnTo>
                  <a:lnTo>
                    <a:pt x="173951" y="30835"/>
                  </a:lnTo>
                  <a:lnTo>
                    <a:pt x="173951" y="1638"/>
                  </a:lnTo>
                  <a:lnTo>
                    <a:pt x="170510" y="812"/>
                  </a:lnTo>
                  <a:lnTo>
                    <a:pt x="158775" y="0"/>
                  </a:lnTo>
                  <a:lnTo>
                    <a:pt x="106426" y="0"/>
                  </a:lnTo>
                  <a:lnTo>
                    <a:pt x="106426" y="110705"/>
                  </a:lnTo>
                  <a:lnTo>
                    <a:pt x="137109" y="110705"/>
                  </a:lnTo>
                  <a:lnTo>
                    <a:pt x="137109" y="77177"/>
                  </a:lnTo>
                  <a:lnTo>
                    <a:pt x="150710" y="77177"/>
                  </a:lnTo>
                  <a:lnTo>
                    <a:pt x="173012" y="110705"/>
                  </a:lnTo>
                  <a:lnTo>
                    <a:pt x="208267" y="110705"/>
                  </a:lnTo>
                  <a:close/>
                </a:path>
              </a:pathLst>
            </a:custGeom>
            <a:solidFill>
              <a:srgbClr val="096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1812" y="7491566"/>
              <a:ext cx="681338" cy="24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696" y="7946008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991920" y="169062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3604" y="7946008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883919" y="169062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87524" y="7946008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883919" y="169062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444" y="7946008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883932" y="169062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5364" y="7946008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883919" y="169062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9297" y="7946008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20" y="0"/>
                  </a:moveTo>
                  <a:lnTo>
                    <a:pt x="0" y="0"/>
                  </a:lnTo>
                  <a:lnTo>
                    <a:pt x="0" y="169062"/>
                  </a:lnTo>
                  <a:lnTo>
                    <a:pt x="991920" y="169062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1696" y="309549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360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752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444" y="309549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5364" y="309549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9281" y="309560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33" y="0"/>
                  </a:moveTo>
                  <a:lnTo>
                    <a:pt x="671169" y="0"/>
                  </a:lnTo>
                  <a:lnTo>
                    <a:pt x="0" y="0"/>
                  </a:lnTo>
                  <a:lnTo>
                    <a:pt x="0" y="169049"/>
                  </a:lnTo>
                  <a:lnTo>
                    <a:pt x="991933" y="169049"/>
                  </a:lnTo>
                  <a:lnTo>
                    <a:pt x="991933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75428" y="6911005"/>
              <a:ext cx="564515" cy="776605"/>
            </a:xfrm>
            <a:custGeom>
              <a:avLst/>
              <a:gdLst/>
              <a:ahLst/>
              <a:cxnLst/>
              <a:rect l="l" t="t" r="r" b="b"/>
              <a:pathLst>
                <a:path w="564514" h="776604">
                  <a:moveTo>
                    <a:pt x="350189" y="0"/>
                  </a:moveTo>
                  <a:lnTo>
                    <a:pt x="0" y="112814"/>
                  </a:lnTo>
                  <a:lnTo>
                    <a:pt x="213791" y="776414"/>
                  </a:lnTo>
                  <a:lnTo>
                    <a:pt x="563981" y="663574"/>
                  </a:lnTo>
                  <a:lnTo>
                    <a:pt x="350189" y="0"/>
                  </a:lnTo>
                  <a:close/>
                </a:path>
              </a:pathLst>
            </a:custGeom>
            <a:solidFill>
              <a:srgbClr val="A8D1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38814" y="7220543"/>
              <a:ext cx="501015" cy="467359"/>
            </a:xfrm>
            <a:custGeom>
              <a:avLst/>
              <a:gdLst/>
              <a:ahLst/>
              <a:cxnLst/>
              <a:rect l="l" t="t" r="r" b="b"/>
              <a:pathLst>
                <a:path w="501014" h="467359">
                  <a:moveTo>
                    <a:pt x="0" y="0"/>
                  </a:moveTo>
                  <a:lnTo>
                    <a:pt x="150406" y="466877"/>
                  </a:lnTo>
                  <a:lnTo>
                    <a:pt x="500595" y="354037"/>
                  </a:lnTo>
                  <a:lnTo>
                    <a:pt x="405130" y="57759"/>
                  </a:lnTo>
                  <a:lnTo>
                    <a:pt x="272755" y="90196"/>
                  </a:lnTo>
                  <a:lnTo>
                    <a:pt x="186429" y="94992"/>
                  </a:lnTo>
                  <a:lnTo>
                    <a:pt x="108171" y="66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C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24005" y="6952817"/>
              <a:ext cx="464184" cy="684530"/>
            </a:xfrm>
            <a:custGeom>
              <a:avLst/>
              <a:gdLst/>
              <a:ahLst/>
              <a:cxnLst/>
              <a:rect l="l" t="t" r="r" b="b"/>
              <a:pathLst>
                <a:path w="464185" h="684529">
                  <a:moveTo>
                    <a:pt x="271868" y="0"/>
                  </a:moveTo>
                  <a:lnTo>
                    <a:pt x="0" y="87579"/>
                  </a:lnTo>
                  <a:lnTo>
                    <a:pt x="192151" y="684034"/>
                  </a:lnTo>
                  <a:lnTo>
                    <a:pt x="247581" y="666176"/>
                  </a:lnTo>
                  <a:lnTo>
                    <a:pt x="212449" y="666176"/>
                  </a:lnTo>
                  <a:lnTo>
                    <a:pt x="202749" y="663373"/>
                  </a:lnTo>
                  <a:lnTo>
                    <a:pt x="194811" y="657133"/>
                  </a:lnTo>
                  <a:lnTo>
                    <a:pt x="189699" y="648004"/>
                  </a:lnTo>
                  <a:lnTo>
                    <a:pt x="19151" y="118630"/>
                  </a:lnTo>
                  <a:lnTo>
                    <a:pt x="17956" y="108086"/>
                  </a:lnTo>
                  <a:lnTo>
                    <a:pt x="20801" y="98244"/>
                  </a:lnTo>
                  <a:lnTo>
                    <a:pt x="27129" y="90187"/>
                  </a:lnTo>
                  <a:lnTo>
                    <a:pt x="36385" y="85001"/>
                  </a:lnTo>
                  <a:lnTo>
                    <a:pt x="240601" y="19202"/>
                  </a:lnTo>
                  <a:lnTo>
                    <a:pt x="251237" y="18004"/>
                  </a:lnTo>
                  <a:lnTo>
                    <a:pt x="277669" y="18004"/>
                  </a:lnTo>
                  <a:lnTo>
                    <a:pt x="271868" y="0"/>
                  </a:lnTo>
                  <a:close/>
                </a:path>
                <a:path w="464185" h="684529">
                  <a:moveTo>
                    <a:pt x="277669" y="18004"/>
                  </a:moveTo>
                  <a:lnTo>
                    <a:pt x="251237" y="18004"/>
                  </a:lnTo>
                  <a:lnTo>
                    <a:pt x="261161" y="20877"/>
                  </a:lnTo>
                  <a:lnTo>
                    <a:pt x="269281" y="27262"/>
                  </a:lnTo>
                  <a:lnTo>
                    <a:pt x="274510" y="36601"/>
                  </a:lnTo>
                  <a:lnTo>
                    <a:pt x="444957" y="565632"/>
                  </a:lnTo>
                  <a:lnTo>
                    <a:pt x="446137" y="576073"/>
                  </a:lnTo>
                  <a:lnTo>
                    <a:pt x="443318" y="585822"/>
                  </a:lnTo>
                  <a:lnTo>
                    <a:pt x="437052" y="593803"/>
                  </a:lnTo>
                  <a:lnTo>
                    <a:pt x="427888" y="598944"/>
                  </a:lnTo>
                  <a:lnTo>
                    <a:pt x="222846" y="664997"/>
                  </a:lnTo>
                  <a:lnTo>
                    <a:pt x="212449" y="666176"/>
                  </a:lnTo>
                  <a:lnTo>
                    <a:pt x="247581" y="666176"/>
                  </a:lnTo>
                  <a:lnTo>
                    <a:pt x="464032" y="596442"/>
                  </a:lnTo>
                  <a:lnTo>
                    <a:pt x="277669" y="18004"/>
                  </a:lnTo>
                  <a:close/>
                </a:path>
              </a:pathLst>
            </a:custGeom>
            <a:solidFill>
              <a:srgbClr val="82B3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9447" y="7218262"/>
              <a:ext cx="153137" cy="1531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9712" y="851224"/>
            <a:ext cx="4399915" cy="605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705" algn="just">
              <a:lnSpc>
                <a:spcPct val="120300"/>
              </a:lnSpc>
              <a:spcBef>
                <a:spcPts val="100"/>
              </a:spcBef>
            </a:pP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Upon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receipt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physical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13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155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line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process,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HCL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validate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send  Form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13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by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courier to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the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previous employer’s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Trust. </a:t>
            </a:r>
            <a:r>
              <a:rPr sz="900" b="0" spc="-50" dirty="0">
                <a:solidFill>
                  <a:srgbClr val="393B3F"/>
                </a:solidFill>
                <a:latin typeface="Gotham Book"/>
                <a:cs typeface="Gotham Book"/>
              </a:rPr>
              <a:t>You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receive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auto  message,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when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received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processed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by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team.</a:t>
            </a:r>
            <a:endParaRPr sz="900">
              <a:latin typeface="Gotham Book"/>
              <a:cs typeface="Gotham Book"/>
            </a:endParaRPr>
          </a:p>
          <a:p>
            <a:pPr marL="12700" marR="122555">
              <a:lnSpc>
                <a:spcPct val="120300"/>
              </a:lnSpc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Kindly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appreciate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that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all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physical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forms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sent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through internal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dak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are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first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received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by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facility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Administration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then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distributed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desk,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do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provide 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T+10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days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Admin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 closing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above activity,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do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not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start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followup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with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PF  trust any period prior to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10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days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when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had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dispatched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 form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from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posting</a:t>
            </a:r>
            <a:r>
              <a:rPr sz="900" b="0" spc="-8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place.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</a:pPr>
            <a:endParaRPr sz="1000">
              <a:latin typeface="Gotham Book"/>
              <a:cs typeface="Gotham Book"/>
            </a:endParaRPr>
          </a:p>
          <a:p>
            <a:pPr marL="614680" marR="158750" indent="-177165">
              <a:lnSpc>
                <a:spcPct val="120300"/>
              </a:lnSpc>
              <a:buAutoNum type="arabicParenR"/>
              <a:tabLst>
                <a:tab pos="619125" algn="l"/>
              </a:tabLst>
            </a:pP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Previous employer’s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Trust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past accumulation</a:t>
            </a:r>
            <a:r>
              <a:rPr sz="900" b="0" spc="-18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either  through Cheque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or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NEFT.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Which should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be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followed by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providing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mandatory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Annexure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K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which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have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has all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details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past  accumulation, past service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records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should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be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supported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by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proper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UTR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number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(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case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NEFT fund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transfer)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or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cheque  details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case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a</a:t>
            </a:r>
            <a:r>
              <a:rPr sz="900" b="0" spc="-15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cheque.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93B3F"/>
              </a:buClr>
              <a:buFont typeface="Gotham Book"/>
              <a:buAutoNum type="arabicParenR"/>
            </a:pPr>
            <a:endParaRPr sz="900">
              <a:latin typeface="Gotham Book"/>
              <a:cs typeface="Gotham Book"/>
            </a:endParaRPr>
          </a:p>
          <a:p>
            <a:pPr marL="614680" marR="49530" indent="-177165">
              <a:lnSpc>
                <a:spcPct val="120300"/>
              </a:lnSpc>
              <a:buAutoNum type="arabicParenR"/>
              <a:tabLst>
                <a:tab pos="619125" algn="l"/>
              </a:tabLst>
            </a:pP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absence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Annexure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K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details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UTR/Cheque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number,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HCLT 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trust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can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neither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recognize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nor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correlate transferred</a:t>
            </a:r>
            <a:r>
              <a:rPr sz="900" b="0" spc="-20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money.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Mere 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mail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confirmation from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previous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trust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not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serve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purpose,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Annexure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K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a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must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this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case.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93B3F"/>
              </a:buClr>
              <a:buFont typeface="Gotham Book"/>
              <a:buAutoNum type="arabicParenR"/>
            </a:pPr>
            <a:endParaRPr sz="900">
              <a:latin typeface="Gotham Book"/>
              <a:cs typeface="Gotham Book"/>
            </a:endParaRPr>
          </a:p>
          <a:p>
            <a:pPr marL="614680" marR="161290" indent="-177165">
              <a:lnSpc>
                <a:spcPct val="120300"/>
              </a:lnSpc>
              <a:buAutoNum type="arabicParenR"/>
              <a:tabLst>
                <a:tab pos="619125" algn="l"/>
              </a:tabLst>
            </a:pP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Employee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must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follow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up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with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their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previous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employer/raise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the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grievance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with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EPFO for obtaining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UTR/Cheque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details along</a:t>
            </a:r>
            <a:r>
              <a:rPr sz="900" b="0" spc="-17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with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Annexure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K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which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required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be</a:t>
            </a:r>
            <a:r>
              <a:rPr sz="900" b="0" spc="-18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updated.</a:t>
            </a:r>
            <a:endParaRPr sz="900">
              <a:latin typeface="Gotham Book"/>
              <a:cs typeface="Gotham Book"/>
            </a:endParaRPr>
          </a:p>
          <a:p>
            <a:pPr marL="906144">
              <a:lnSpc>
                <a:spcPct val="100000"/>
              </a:lnSpc>
              <a:spcBef>
                <a:spcPts val="525"/>
              </a:spcBef>
            </a:pP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a.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Visit: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  <a:hlinkClick r:id="rId5"/>
              </a:rPr>
              <a:t>http://epfigms.gov.in/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click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</a:t>
            </a:r>
            <a:r>
              <a:rPr sz="900" b="0" spc="-18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register</a:t>
            </a:r>
            <a:endParaRPr sz="900">
              <a:latin typeface="Gotham Book"/>
              <a:cs typeface="Gotham Book"/>
            </a:endParaRPr>
          </a:p>
          <a:p>
            <a:pPr marL="1022985">
              <a:lnSpc>
                <a:spcPct val="100000"/>
              </a:lnSpc>
              <a:spcBef>
                <a:spcPts val="215"/>
              </a:spcBef>
            </a:pP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grievance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(only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dirty="0">
                <a:solidFill>
                  <a:srgbClr val="393B3F"/>
                </a:solidFill>
                <a:latin typeface="Gotham Book"/>
                <a:cs typeface="Gotham Book"/>
              </a:rPr>
              <a:t>a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case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where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with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Regional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15" dirty="0">
                <a:solidFill>
                  <a:srgbClr val="393B3F"/>
                </a:solidFill>
                <a:latin typeface="Gotham Book"/>
                <a:cs typeface="Gotham Book"/>
              </a:rPr>
              <a:t>offce)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Gotham Book"/>
              <a:cs typeface="Gotham Book"/>
            </a:endParaRPr>
          </a:p>
          <a:p>
            <a:pPr marL="614680" marR="63500" indent="-177165">
              <a:lnSpc>
                <a:spcPct val="120300"/>
              </a:lnSpc>
              <a:spcBef>
                <a:spcPts val="5"/>
              </a:spcBef>
              <a:buAutoNum type="arabicParenR" startAt="4"/>
              <a:tabLst>
                <a:tab pos="619125" algn="l"/>
              </a:tabLst>
            </a:pP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On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receipt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money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Annexure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K,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HCLT’s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Trust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credit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the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transferred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amount from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date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when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credit was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received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trust, 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so as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to ensure there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is no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loss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interest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and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employee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also 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receive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auto–mail confirmation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on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above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action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followed by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amount update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online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statement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18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ESS.</a:t>
            </a:r>
            <a:endParaRPr sz="900">
              <a:latin typeface="Gotham Book"/>
              <a:cs typeface="Gotham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93B3F"/>
              </a:buClr>
              <a:buFont typeface="Gotham Book"/>
              <a:buAutoNum type="arabicParenR" startAt="4"/>
            </a:pPr>
            <a:endParaRPr sz="900">
              <a:latin typeface="Gotham Book"/>
              <a:cs typeface="Gotham Book"/>
            </a:endParaRPr>
          </a:p>
          <a:p>
            <a:pPr marL="614680" marR="5080" indent="-177165">
              <a:lnSpc>
                <a:spcPct val="120300"/>
              </a:lnSpc>
              <a:buAutoNum type="arabicParenR" startAt="4"/>
              <a:tabLst>
                <a:tab pos="619125" algn="l"/>
              </a:tabLst>
            </a:pP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Do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not seek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any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mail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clarification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on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any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 </a:t>
            </a:r>
            <a:r>
              <a:rPr sz="900" b="0" spc="-30" dirty="0">
                <a:solidFill>
                  <a:srgbClr val="393B3F"/>
                </a:solidFill>
                <a:latin typeface="Gotham Book"/>
                <a:cs typeface="Gotham Book"/>
              </a:rPr>
              <a:t>above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points, either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read  </a:t>
            </a:r>
            <a:r>
              <a:rPr sz="900" b="0" spc="-45" dirty="0">
                <a:solidFill>
                  <a:srgbClr val="393B3F"/>
                </a:solidFill>
                <a:latin typeface="Gotham Book"/>
                <a:cs typeface="Gotham Book"/>
              </a:rPr>
              <a:t>FAQ’s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forming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part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of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online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statement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ESS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for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better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clarity</a:t>
            </a:r>
            <a:r>
              <a:rPr sz="900" b="0" spc="-4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on 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process, raise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SSD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if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don’t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find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clarification, someone from PF  team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will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gladly attend to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your</a:t>
            </a:r>
            <a:r>
              <a:rPr sz="900" b="0" spc="-150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issue.</a:t>
            </a:r>
            <a:endParaRPr sz="900">
              <a:latin typeface="Gotham Book"/>
              <a:cs typeface="Gotham Boo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"/>
            <a:ext cx="6141720" cy="8427720"/>
            <a:chOff x="0" y="3"/>
            <a:chExt cx="6141720" cy="8427720"/>
          </a:xfrm>
        </p:grpSpPr>
        <p:sp>
          <p:nvSpPr>
            <p:cNvPr id="28" name="object 28"/>
            <p:cNvSpPr/>
            <p:nvPr/>
          </p:nvSpPr>
          <p:spPr>
            <a:xfrm>
              <a:off x="4442693" y="7613606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41" y="0"/>
                  </a:moveTo>
                  <a:lnTo>
                    <a:pt x="317" y="4559"/>
                  </a:lnTo>
                  <a:lnTo>
                    <a:pt x="12" y="10210"/>
                  </a:lnTo>
                  <a:lnTo>
                    <a:pt x="0" y="38696"/>
                  </a:lnTo>
                  <a:lnTo>
                    <a:pt x="317" y="44907"/>
                  </a:lnTo>
                  <a:lnTo>
                    <a:pt x="5041" y="49453"/>
                  </a:lnTo>
                  <a:lnTo>
                    <a:pt x="456222" y="49453"/>
                  </a:lnTo>
                  <a:lnTo>
                    <a:pt x="461505" y="47942"/>
                  </a:lnTo>
                  <a:lnTo>
                    <a:pt x="463270" y="46507"/>
                  </a:lnTo>
                  <a:lnTo>
                    <a:pt x="465658" y="42976"/>
                  </a:lnTo>
                  <a:lnTo>
                    <a:pt x="466344" y="40919"/>
                  </a:lnTo>
                  <a:lnTo>
                    <a:pt x="466344" y="10769"/>
                  </a:lnTo>
                  <a:lnTo>
                    <a:pt x="466344" y="8547"/>
                  </a:lnTo>
                  <a:lnTo>
                    <a:pt x="465658" y="6476"/>
                  </a:lnTo>
                  <a:lnTo>
                    <a:pt x="463270" y="2959"/>
                  </a:lnTo>
                  <a:lnTo>
                    <a:pt x="461505" y="1523"/>
                  </a:lnTo>
                  <a:lnTo>
                    <a:pt x="458152" y="304"/>
                  </a:lnTo>
                  <a:lnTo>
                    <a:pt x="5041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2688" y="7613611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36" y="24650"/>
                  </a:lnTo>
                  <a:lnTo>
                    <a:pt x="222084" y="11798"/>
                  </a:lnTo>
                  <a:lnTo>
                    <a:pt x="218655" y="12"/>
                  </a:lnTo>
                  <a:lnTo>
                    <a:pt x="4508" y="12"/>
                  </a:lnTo>
                  <a:lnTo>
                    <a:pt x="292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92" y="44919"/>
                  </a:lnTo>
                  <a:lnTo>
                    <a:pt x="4508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76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76" y="49453"/>
                  </a:lnTo>
                  <a:lnTo>
                    <a:pt x="258876" y="0"/>
                  </a:lnTo>
                  <a:close/>
                </a:path>
                <a:path w="464820" h="49529">
                  <a:moveTo>
                    <a:pt x="309867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67" y="49453"/>
                  </a:lnTo>
                  <a:lnTo>
                    <a:pt x="309867" y="0"/>
                  </a:lnTo>
                  <a:close/>
                </a:path>
                <a:path w="464820" h="49529">
                  <a:moveTo>
                    <a:pt x="343128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28" y="49453"/>
                  </a:lnTo>
                  <a:lnTo>
                    <a:pt x="343128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109" y="0"/>
                  </a:moveTo>
                  <a:lnTo>
                    <a:pt x="390055" y="0"/>
                  </a:lnTo>
                  <a:lnTo>
                    <a:pt x="390055" y="49453"/>
                  </a:lnTo>
                  <a:lnTo>
                    <a:pt x="395109" y="49453"/>
                  </a:lnTo>
                  <a:lnTo>
                    <a:pt x="395109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43" y="0"/>
                  </a:lnTo>
                  <a:lnTo>
                    <a:pt x="423443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857" y="49415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89" y="4749"/>
                  </a:moveTo>
                  <a:lnTo>
                    <a:pt x="463270" y="2959"/>
                  </a:lnTo>
                  <a:lnTo>
                    <a:pt x="461505" y="1524"/>
                  </a:lnTo>
                  <a:lnTo>
                    <a:pt x="459447" y="736"/>
                  </a:lnTo>
                  <a:lnTo>
                    <a:pt x="459447" y="48729"/>
                  </a:lnTo>
                  <a:lnTo>
                    <a:pt x="461505" y="47942"/>
                  </a:lnTo>
                  <a:lnTo>
                    <a:pt x="463270" y="46507"/>
                  </a:lnTo>
                  <a:lnTo>
                    <a:pt x="464489" y="44704"/>
                  </a:lnTo>
                  <a:lnTo>
                    <a:pt x="464489" y="4749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22440" y="7564158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6"/>
                  </a:lnTo>
                  <a:lnTo>
                    <a:pt x="463257" y="2946"/>
                  </a:lnTo>
                  <a:lnTo>
                    <a:pt x="461492" y="1523"/>
                  </a:lnTo>
                  <a:lnTo>
                    <a:pt x="458139" y="292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22432" y="7564158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63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66"/>
                  </a:lnTo>
                  <a:lnTo>
                    <a:pt x="258864" y="49466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66"/>
                  </a:lnTo>
                  <a:lnTo>
                    <a:pt x="309854" y="49466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66"/>
                  </a:lnTo>
                  <a:lnTo>
                    <a:pt x="343115" y="49466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66"/>
                  </a:lnTo>
                  <a:lnTo>
                    <a:pt x="374573" y="49466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66"/>
                  </a:lnTo>
                  <a:lnTo>
                    <a:pt x="395097" y="49466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66"/>
                  </a:lnTo>
                  <a:lnTo>
                    <a:pt x="412216" y="49466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66"/>
                  </a:lnTo>
                  <a:lnTo>
                    <a:pt x="428485" y="49466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66"/>
                  </a:lnTo>
                  <a:lnTo>
                    <a:pt x="439254" y="49466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66"/>
                  </a:lnTo>
                  <a:lnTo>
                    <a:pt x="449656" y="49466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49"/>
                  </a:moveTo>
                  <a:lnTo>
                    <a:pt x="463257" y="2946"/>
                  </a:lnTo>
                  <a:lnTo>
                    <a:pt x="461492" y="1524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4477" y="44704"/>
                  </a:lnTo>
                  <a:lnTo>
                    <a:pt x="464477" y="4749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45608" y="7514475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59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22" y="49453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6"/>
                  </a:lnTo>
                  <a:lnTo>
                    <a:pt x="463257" y="2959"/>
                  </a:lnTo>
                  <a:lnTo>
                    <a:pt x="461492" y="1523"/>
                  </a:lnTo>
                  <a:lnTo>
                    <a:pt x="458139" y="304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45597" y="7514475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23" y="24650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76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76" y="49453"/>
                  </a:lnTo>
                  <a:lnTo>
                    <a:pt x="258876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03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03" y="49453"/>
                  </a:lnTo>
                  <a:lnTo>
                    <a:pt x="343103" y="0"/>
                  </a:lnTo>
                  <a:close/>
                </a:path>
                <a:path w="464820" h="49529">
                  <a:moveTo>
                    <a:pt x="374586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86" y="49453"/>
                  </a:lnTo>
                  <a:lnTo>
                    <a:pt x="374586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34" y="12"/>
                  </a:lnTo>
                  <a:lnTo>
                    <a:pt x="452424" y="12"/>
                  </a:lnTo>
                  <a:lnTo>
                    <a:pt x="452424" y="49466"/>
                  </a:lnTo>
                  <a:lnTo>
                    <a:pt x="456234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49"/>
                  </a:moveTo>
                  <a:lnTo>
                    <a:pt x="463257" y="2959"/>
                  </a:lnTo>
                  <a:lnTo>
                    <a:pt x="461492" y="1524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4477" y="44704"/>
                  </a:lnTo>
                  <a:lnTo>
                    <a:pt x="464477" y="4749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22440" y="7465026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6"/>
                  </a:lnTo>
                  <a:lnTo>
                    <a:pt x="463257" y="2946"/>
                  </a:lnTo>
                  <a:lnTo>
                    <a:pt x="461492" y="1523"/>
                  </a:lnTo>
                  <a:lnTo>
                    <a:pt x="458139" y="292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2432" y="7465021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63"/>
                  </a:lnTo>
                  <a:lnTo>
                    <a:pt x="222072" y="11811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85" y="49453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53"/>
                  </a:lnTo>
                  <a:lnTo>
                    <a:pt x="439254" y="49453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36"/>
                  </a:lnTo>
                  <a:lnTo>
                    <a:pt x="459435" y="749"/>
                  </a:lnTo>
                  <a:lnTo>
                    <a:pt x="459435" y="48742"/>
                  </a:lnTo>
                  <a:lnTo>
                    <a:pt x="461492" y="47942"/>
                  </a:lnTo>
                  <a:lnTo>
                    <a:pt x="463257" y="46520"/>
                  </a:lnTo>
                  <a:lnTo>
                    <a:pt x="464477" y="44716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2440" y="7415343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494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6"/>
                  </a:lnTo>
                  <a:lnTo>
                    <a:pt x="463257" y="2946"/>
                  </a:lnTo>
                  <a:lnTo>
                    <a:pt x="461492" y="1523"/>
                  </a:lnTo>
                  <a:lnTo>
                    <a:pt x="458139" y="292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22432" y="7415339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63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07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85" y="49453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53"/>
                  </a:lnTo>
                  <a:lnTo>
                    <a:pt x="439254" y="49453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36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4477" y="44716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95365" y="7365659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894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494"/>
                  </a:lnTo>
                  <a:lnTo>
                    <a:pt x="465645" y="42976"/>
                  </a:lnTo>
                  <a:lnTo>
                    <a:pt x="466331" y="40906"/>
                  </a:lnTo>
                  <a:lnTo>
                    <a:pt x="466331" y="10756"/>
                  </a:lnTo>
                  <a:lnTo>
                    <a:pt x="466331" y="8534"/>
                  </a:lnTo>
                  <a:lnTo>
                    <a:pt x="465645" y="6477"/>
                  </a:lnTo>
                  <a:lnTo>
                    <a:pt x="463257" y="2946"/>
                  </a:lnTo>
                  <a:lnTo>
                    <a:pt x="461492" y="1511"/>
                  </a:lnTo>
                  <a:lnTo>
                    <a:pt x="458139" y="292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95355" y="7365657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56" y="37553"/>
                  </a:lnTo>
                  <a:lnTo>
                    <a:pt x="227723" y="24663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69"/>
                  </a:lnTo>
                  <a:lnTo>
                    <a:pt x="12" y="39255"/>
                  </a:lnTo>
                  <a:lnTo>
                    <a:pt x="279" y="44907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24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4477" y="44716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0100" y="7315975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41" y="0"/>
                  </a:moveTo>
                  <a:lnTo>
                    <a:pt x="317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17" y="44894"/>
                  </a:lnTo>
                  <a:lnTo>
                    <a:pt x="5041" y="49453"/>
                  </a:lnTo>
                  <a:lnTo>
                    <a:pt x="456222" y="49453"/>
                  </a:lnTo>
                  <a:lnTo>
                    <a:pt x="461505" y="47929"/>
                  </a:lnTo>
                  <a:lnTo>
                    <a:pt x="463270" y="46494"/>
                  </a:lnTo>
                  <a:lnTo>
                    <a:pt x="465658" y="42976"/>
                  </a:lnTo>
                  <a:lnTo>
                    <a:pt x="466344" y="40906"/>
                  </a:lnTo>
                  <a:lnTo>
                    <a:pt x="466344" y="10756"/>
                  </a:lnTo>
                  <a:lnTo>
                    <a:pt x="466344" y="8534"/>
                  </a:lnTo>
                  <a:lnTo>
                    <a:pt x="465658" y="6477"/>
                  </a:lnTo>
                  <a:lnTo>
                    <a:pt x="463270" y="2946"/>
                  </a:lnTo>
                  <a:lnTo>
                    <a:pt x="461505" y="1511"/>
                  </a:lnTo>
                  <a:lnTo>
                    <a:pt x="458152" y="292"/>
                  </a:lnTo>
                  <a:lnTo>
                    <a:pt x="5041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10100" y="7315973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23" y="24663"/>
                  </a:lnTo>
                  <a:lnTo>
                    <a:pt x="222084" y="11798"/>
                  </a:lnTo>
                  <a:lnTo>
                    <a:pt x="218655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69"/>
                  </a:lnTo>
                  <a:lnTo>
                    <a:pt x="12" y="39255"/>
                  </a:lnTo>
                  <a:lnTo>
                    <a:pt x="279" y="44907"/>
                  </a:lnTo>
                  <a:lnTo>
                    <a:pt x="4495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00" y="0"/>
                  </a:lnTo>
                  <a:lnTo>
                    <a:pt x="304800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61" y="0"/>
                  </a:lnTo>
                  <a:lnTo>
                    <a:pt x="338061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19" y="0"/>
                  </a:lnTo>
                  <a:lnTo>
                    <a:pt x="369519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43" y="0"/>
                  </a:lnTo>
                  <a:lnTo>
                    <a:pt x="423443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43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43" y="49453"/>
                  </a:lnTo>
                  <a:lnTo>
                    <a:pt x="449643" y="0"/>
                  </a:lnTo>
                  <a:close/>
                </a:path>
                <a:path w="464820" h="49529">
                  <a:moveTo>
                    <a:pt x="457466" y="177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77"/>
                  </a:lnTo>
                  <a:close/>
                </a:path>
                <a:path w="464820" h="49529">
                  <a:moveTo>
                    <a:pt x="464489" y="4762"/>
                  </a:moveTo>
                  <a:lnTo>
                    <a:pt x="463270" y="2959"/>
                  </a:lnTo>
                  <a:lnTo>
                    <a:pt x="461505" y="1524"/>
                  </a:lnTo>
                  <a:lnTo>
                    <a:pt x="459447" y="736"/>
                  </a:lnTo>
                  <a:lnTo>
                    <a:pt x="459447" y="48729"/>
                  </a:lnTo>
                  <a:lnTo>
                    <a:pt x="461505" y="47942"/>
                  </a:lnTo>
                  <a:lnTo>
                    <a:pt x="463270" y="46507"/>
                  </a:lnTo>
                  <a:lnTo>
                    <a:pt x="464489" y="44704"/>
                  </a:lnTo>
                  <a:lnTo>
                    <a:pt x="464489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42693" y="7266528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41" y="0"/>
                  </a:moveTo>
                  <a:lnTo>
                    <a:pt x="317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17" y="44894"/>
                  </a:lnTo>
                  <a:lnTo>
                    <a:pt x="5041" y="49453"/>
                  </a:lnTo>
                  <a:lnTo>
                    <a:pt x="456222" y="49453"/>
                  </a:lnTo>
                  <a:lnTo>
                    <a:pt x="461505" y="47929"/>
                  </a:lnTo>
                  <a:lnTo>
                    <a:pt x="463270" y="46494"/>
                  </a:lnTo>
                  <a:lnTo>
                    <a:pt x="465658" y="42976"/>
                  </a:lnTo>
                  <a:lnTo>
                    <a:pt x="466344" y="40906"/>
                  </a:lnTo>
                  <a:lnTo>
                    <a:pt x="466344" y="10756"/>
                  </a:lnTo>
                  <a:lnTo>
                    <a:pt x="466344" y="8534"/>
                  </a:lnTo>
                  <a:lnTo>
                    <a:pt x="465658" y="6464"/>
                  </a:lnTo>
                  <a:lnTo>
                    <a:pt x="463270" y="2946"/>
                  </a:lnTo>
                  <a:lnTo>
                    <a:pt x="461505" y="1511"/>
                  </a:lnTo>
                  <a:lnTo>
                    <a:pt x="458152" y="292"/>
                  </a:lnTo>
                  <a:lnTo>
                    <a:pt x="5041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2688" y="7266520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36" y="24663"/>
                  </a:lnTo>
                  <a:lnTo>
                    <a:pt x="222084" y="11811"/>
                  </a:lnTo>
                  <a:lnTo>
                    <a:pt x="218655" y="12"/>
                  </a:lnTo>
                  <a:lnTo>
                    <a:pt x="4508" y="12"/>
                  </a:lnTo>
                  <a:lnTo>
                    <a:pt x="292" y="4546"/>
                  </a:lnTo>
                  <a:lnTo>
                    <a:pt x="0" y="10769"/>
                  </a:lnTo>
                  <a:lnTo>
                    <a:pt x="12" y="39243"/>
                  </a:lnTo>
                  <a:lnTo>
                    <a:pt x="292" y="44907"/>
                  </a:lnTo>
                  <a:lnTo>
                    <a:pt x="4508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76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76" y="49453"/>
                  </a:lnTo>
                  <a:lnTo>
                    <a:pt x="258876" y="0"/>
                  </a:lnTo>
                  <a:close/>
                </a:path>
                <a:path w="464820" h="49529">
                  <a:moveTo>
                    <a:pt x="309867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67" y="49453"/>
                  </a:lnTo>
                  <a:lnTo>
                    <a:pt x="309867" y="0"/>
                  </a:lnTo>
                  <a:close/>
                </a:path>
                <a:path w="464820" h="49529">
                  <a:moveTo>
                    <a:pt x="343128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28" y="49453"/>
                  </a:lnTo>
                  <a:lnTo>
                    <a:pt x="343128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109" y="0"/>
                  </a:moveTo>
                  <a:lnTo>
                    <a:pt x="390055" y="0"/>
                  </a:lnTo>
                  <a:lnTo>
                    <a:pt x="390055" y="49453"/>
                  </a:lnTo>
                  <a:lnTo>
                    <a:pt x="395109" y="49453"/>
                  </a:lnTo>
                  <a:lnTo>
                    <a:pt x="395109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43" y="0"/>
                  </a:lnTo>
                  <a:lnTo>
                    <a:pt x="423443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77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77"/>
                  </a:lnTo>
                  <a:close/>
                </a:path>
                <a:path w="464820" h="49529">
                  <a:moveTo>
                    <a:pt x="464489" y="4762"/>
                  </a:moveTo>
                  <a:lnTo>
                    <a:pt x="463270" y="2959"/>
                  </a:lnTo>
                  <a:lnTo>
                    <a:pt x="461505" y="1524"/>
                  </a:lnTo>
                  <a:lnTo>
                    <a:pt x="459447" y="736"/>
                  </a:lnTo>
                  <a:lnTo>
                    <a:pt x="459447" y="48729"/>
                  </a:lnTo>
                  <a:lnTo>
                    <a:pt x="461505" y="47942"/>
                  </a:lnTo>
                  <a:lnTo>
                    <a:pt x="463270" y="46507"/>
                  </a:lnTo>
                  <a:lnTo>
                    <a:pt x="464489" y="44704"/>
                  </a:lnTo>
                  <a:lnTo>
                    <a:pt x="464489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22440" y="7217066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59"/>
                  </a:lnTo>
                  <a:lnTo>
                    <a:pt x="12" y="10210"/>
                  </a:lnTo>
                  <a:lnTo>
                    <a:pt x="0" y="38696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5645" y="42989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47"/>
                  </a:lnTo>
                  <a:lnTo>
                    <a:pt x="465645" y="6476"/>
                  </a:lnTo>
                  <a:lnTo>
                    <a:pt x="463257" y="2959"/>
                  </a:lnTo>
                  <a:lnTo>
                    <a:pt x="461492" y="1523"/>
                  </a:lnTo>
                  <a:lnTo>
                    <a:pt x="458139" y="304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22432" y="7217066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50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66"/>
                  </a:lnTo>
                  <a:lnTo>
                    <a:pt x="258864" y="49466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66"/>
                  </a:lnTo>
                  <a:lnTo>
                    <a:pt x="309854" y="49466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66"/>
                  </a:lnTo>
                  <a:lnTo>
                    <a:pt x="343115" y="49466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66"/>
                  </a:lnTo>
                  <a:lnTo>
                    <a:pt x="374573" y="49466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66"/>
                  </a:lnTo>
                  <a:lnTo>
                    <a:pt x="395097" y="49466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66"/>
                  </a:lnTo>
                  <a:lnTo>
                    <a:pt x="412216" y="49466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66"/>
                  </a:lnTo>
                  <a:lnTo>
                    <a:pt x="428485" y="49466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66"/>
                  </a:lnTo>
                  <a:lnTo>
                    <a:pt x="439254" y="49466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66"/>
                  </a:lnTo>
                  <a:lnTo>
                    <a:pt x="449656" y="49466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857" y="49415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24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4477" y="44704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45608" y="7167383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59"/>
                  </a:lnTo>
                  <a:lnTo>
                    <a:pt x="12" y="10210"/>
                  </a:lnTo>
                  <a:lnTo>
                    <a:pt x="0" y="38696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22" y="49453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47"/>
                  </a:lnTo>
                  <a:lnTo>
                    <a:pt x="465645" y="6477"/>
                  </a:lnTo>
                  <a:lnTo>
                    <a:pt x="463257" y="2959"/>
                  </a:lnTo>
                  <a:lnTo>
                    <a:pt x="461492" y="1524"/>
                  </a:lnTo>
                  <a:lnTo>
                    <a:pt x="458139" y="304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45597" y="7167384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23" y="24650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76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76" y="49453"/>
                  </a:lnTo>
                  <a:lnTo>
                    <a:pt x="258876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03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03" y="49453"/>
                  </a:lnTo>
                  <a:lnTo>
                    <a:pt x="343103" y="0"/>
                  </a:lnTo>
                  <a:close/>
                </a:path>
                <a:path w="464820" h="49529">
                  <a:moveTo>
                    <a:pt x="374586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86" y="49453"/>
                  </a:lnTo>
                  <a:lnTo>
                    <a:pt x="374586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34" y="12"/>
                  </a:lnTo>
                  <a:lnTo>
                    <a:pt x="452424" y="12"/>
                  </a:lnTo>
                  <a:lnTo>
                    <a:pt x="452424" y="49466"/>
                  </a:lnTo>
                  <a:lnTo>
                    <a:pt x="456857" y="49415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24"/>
                  </a:lnTo>
                  <a:lnTo>
                    <a:pt x="459435" y="736"/>
                  </a:lnTo>
                  <a:lnTo>
                    <a:pt x="459435" y="48729"/>
                  </a:lnTo>
                  <a:lnTo>
                    <a:pt x="461492" y="47942"/>
                  </a:lnTo>
                  <a:lnTo>
                    <a:pt x="463257" y="46507"/>
                  </a:lnTo>
                  <a:lnTo>
                    <a:pt x="464477" y="44704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22440" y="7117934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59"/>
                  </a:lnTo>
                  <a:lnTo>
                    <a:pt x="12" y="10210"/>
                  </a:lnTo>
                  <a:lnTo>
                    <a:pt x="0" y="38696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844" y="49402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47"/>
                  </a:lnTo>
                  <a:lnTo>
                    <a:pt x="465645" y="6476"/>
                  </a:lnTo>
                  <a:lnTo>
                    <a:pt x="463257" y="2959"/>
                  </a:lnTo>
                  <a:lnTo>
                    <a:pt x="461492" y="1523"/>
                  </a:lnTo>
                  <a:lnTo>
                    <a:pt x="458139" y="304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22432" y="7117930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63"/>
                  </a:lnTo>
                  <a:lnTo>
                    <a:pt x="222072" y="11811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85" y="49453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53"/>
                  </a:lnTo>
                  <a:lnTo>
                    <a:pt x="439254" y="49453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857" y="49415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75"/>
                  </a:moveTo>
                  <a:lnTo>
                    <a:pt x="463257" y="2971"/>
                  </a:lnTo>
                  <a:lnTo>
                    <a:pt x="461492" y="1536"/>
                  </a:lnTo>
                  <a:lnTo>
                    <a:pt x="459435" y="749"/>
                  </a:lnTo>
                  <a:lnTo>
                    <a:pt x="459435" y="48742"/>
                  </a:lnTo>
                  <a:lnTo>
                    <a:pt x="461492" y="47942"/>
                  </a:lnTo>
                  <a:lnTo>
                    <a:pt x="463257" y="46520"/>
                  </a:lnTo>
                  <a:lnTo>
                    <a:pt x="464477" y="44716"/>
                  </a:lnTo>
                  <a:lnTo>
                    <a:pt x="464477" y="4775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22440" y="7068250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59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7"/>
                  </a:lnTo>
                  <a:lnTo>
                    <a:pt x="463257" y="2959"/>
                  </a:lnTo>
                  <a:lnTo>
                    <a:pt x="461492" y="1524"/>
                  </a:lnTo>
                  <a:lnTo>
                    <a:pt x="458139" y="304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22432" y="7068248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43" y="37553"/>
                  </a:lnTo>
                  <a:lnTo>
                    <a:pt x="227723" y="24663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59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85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85" y="49453"/>
                  </a:lnTo>
                  <a:lnTo>
                    <a:pt x="428485" y="0"/>
                  </a:lnTo>
                  <a:close/>
                </a:path>
                <a:path w="464820" h="49529">
                  <a:moveTo>
                    <a:pt x="439254" y="0"/>
                  </a:moveTo>
                  <a:lnTo>
                    <a:pt x="434200" y="0"/>
                  </a:lnTo>
                  <a:lnTo>
                    <a:pt x="434200" y="49453"/>
                  </a:lnTo>
                  <a:lnTo>
                    <a:pt x="439254" y="49453"/>
                  </a:lnTo>
                  <a:lnTo>
                    <a:pt x="439254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71"/>
                  </a:lnTo>
                  <a:lnTo>
                    <a:pt x="461492" y="1536"/>
                  </a:lnTo>
                  <a:lnTo>
                    <a:pt x="459435" y="749"/>
                  </a:lnTo>
                  <a:lnTo>
                    <a:pt x="459435" y="48742"/>
                  </a:lnTo>
                  <a:lnTo>
                    <a:pt x="461492" y="47942"/>
                  </a:lnTo>
                  <a:lnTo>
                    <a:pt x="463257" y="46520"/>
                  </a:lnTo>
                  <a:lnTo>
                    <a:pt x="464477" y="44716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95365" y="7018567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29" y="0"/>
                  </a:moveTo>
                  <a:lnTo>
                    <a:pt x="304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04" y="44907"/>
                  </a:lnTo>
                  <a:lnTo>
                    <a:pt x="5029" y="49453"/>
                  </a:lnTo>
                  <a:lnTo>
                    <a:pt x="456209" y="49453"/>
                  </a:lnTo>
                  <a:lnTo>
                    <a:pt x="461492" y="47929"/>
                  </a:lnTo>
                  <a:lnTo>
                    <a:pt x="463257" y="46507"/>
                  </a:lnTo>
                  <a:lnTo>
                    <a:pt x="465645" y="42976"/>
                  </a:lnTo>
                  <a:lnTo>
                    <a:pt x="466331" y="40919"/>
                  </a:lnTo>
                  <a:lnTo>
                    <a:pt x="466331" y="10769"/>
                  </a:lnTo>
                  <a:lnTo>
                    <a:pt x="466331" y="8534"/>
                  </a:lnTo>
                  <a:lnTo>
                    <a:pt x="465645" y="6477"/>
                  </a:lnTo>
                  <a:lnTo>
                    <a:pt x="463257" y="2946"/>
                  </a:lnTo>
                  <a:lnTo>
                    <a:pt x="461492" y="1524"/>
                  </a:lnTo>
                  <a:lnTo>
                    <a:pt x="458139" y="292"/>
                  </a:lnTo>
                  <a:lnTo>
                    <a:pt x="5029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95355" y="7018565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04" y="49466"/>
                  </a:moveTo>
                  <a:lnTo>
                    <a:pt x="236156" y="37553"/>
                  </a:lnTo>
                  <a:lnTo>
                    <a:pt x="227723" y="24663"/>
                  </a:lnTo>
                  <a:lnTo>
                    <a:pt x="222072" y="11798"/>
                  </a:lnTo>
                  <a:lnTo>
                    <a:pt x="218643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19"/>
                  </a:lnTo>
                  <a:lnTo>
                    <a:pt x="4495" y="49466"/>
                  </a:lnTo>
                  <a:lnTo>
                    <a:pt x="247904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09" y="0"/>
                  </a:lnTo>
                  <a:lnTo>
                    <a:pt x="253809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12" y="0"/>
                  </a:lnTo>
                  <a:lnTo>
                    <a:pt x="304812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74" y="0"/>
                  </a:lnTo>
                  <a:lnTo>
                    <a:pt x="338074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31" y="0"/>
                  </a:lnTo>
                  <a:lnTo>
                    <a:pt x="369531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56" y="0"/>
                  </a:lnTo>
                  <a:lnTo>
                    <a:pt x="423456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56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56" y="49453"/>
                  </a:lnTo>
                  <a:lnTo>
                    <a:pt x="449656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77" y="4762"/>
                  </a:moveTo>
                  <a:lnTo>
                    <a:pt x="463257" y="2959"/>
                  </a:lnTo>
                  <a:lnTo>
                    <a:pt x="461492" y="1536"/>
                  </a:lnTo>
                  <a:lnTo>
                    <a:pt x="459435" y="736"/>
                  </a:lnTo>
                  <a:lnTo>
                    <a:pt x="459435" y="48742"/>
                  </a:lnTo>
                  <a:lnTo>
                    <a:pt x="461492" y="47942"/>
                  </a:lnTo>
                  <a:lnTo>
                    <a:pt x="463257" y="46520"/>
                  </a:lnTo>
                  <a:lnTo>
                    <a:pt x="464477" y="44716"/>
                  </a:lnTo>
                  <a:lnTo>
                    <a:pt x="464477" y="4762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10100" y="6968883"/>
              <a:ext cx="466725" cy="49530"/>
            </a:xfrm>
            <a:custGeom>
              <a:avLst/>
              <a:gdLst/>
              <a:ahLst/>
              <a:cxnLst/>
              <a:rect l="l" t="t" r="r" b="b"/>
              <a:pathLst>
                <a:path w="466725" h="49529">
                  <a:moveTo>
                    <a:pt x="5041" y="0"/>
                  </a:moveTo>
                  <a:lnTo>
                    <a:pt x="317" y="4546"/>
                  </a:lnTo>
                  <a:lnTo>
                    <a:pt x="12" y="10210"/>
                  </a:lnTo>
                  <a:lnTo>
                    <a:pt x="0" y="38684"/>
                  </a:lnTo>
                  <a:lnTo>
                    <a:pt x="317" y="44907"/>
                  </a:lnTo>
                  <a:lnTo>
                    <a:pt x="5041" y="49453"/>
                  </a:lnTo>
                  <a:lnTo>
                    <a:pt x="456222" y="49453"/>
                  </a:lnTo>
                  <a:lnTo>
                    <a:pt x="461505" y="47929"/>
                  </a:lnTo>
                  <a:lnTo>
                    <a:pt x="463270" y="46494"/>
                  </a:lnTo>
                  <a:lnTo>
                    <a:pt x="465658" y="42976"/>
                  </a:lnTo>
                  <a:lnTo>
                    <a:pt x="466344" y="40919"/>
                  </a:lnTo>
                  <a:lnTo>
                    <a:pt x="466344" y="10769"/>
                  </a:lnTo>
                  <a:lnTo>
                    <a:pt x="466344" y="8534"/>
                  </a:lnTo>
                  <a:lnTo>
                    <a:pt x="465658" y="6477"/>
                  </a:lnTo>
                  <a:lnTo>
                    <a:pt x="463270" y="2946"/>
                  </a:lnTo>
                  <a:lnTo>
                    <a:pt x="461505" y="1524"/>
                  </a:lnTo>
                  <a:lnTo>
                    <a:pt x="458152" y="292"/>
                  </a:lnTo>
                  <a:lnTo>
                    <a:pt x="5041" y="0"/>
                  </a:lnTo>
                  <a:close/>
                </a:path>
              </a:pathLst>
            </a:custGeom>
            <a:solidFill>
              <a:srgbClr val="B2C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10100" y="6968883"/>
              <a:ext cx="464820" cy="49530"/>
            </a:xfrm>
            <a:custGeom>
              <a:avLst/>
              <a:gdLst/>
              <a:ahLst/>
              <a:cxnLst/>
              <a:rect l="l" t="t" r="r" b="b"/>
              <a:pathLst>
                <a:path w="464820" h="49529">
                  <a:moveTo>
                    <a:pt x="247916" y="49466"/>
                  </a:moveTo>
                  <a:lnTo>
                    <a:pt x="236156" y="37553"/>
                  </a:lnTo>
                  <a:lnTo>
                    <a:pt x="227723" y="24650"/>
                  </a:lnTo>
                  <a:lnTo>
                    <a:pt x="222084" y="11798"/>
                  </a:lnTo>
                  <a:lnTo>
                    <a:pt x="218655" y="12"/>
                  </a:lnTo>
                  <a:lnTo>
                    <a:pt x="4495" y="12"/>
                  </a:lnTo>
                  <a:lnTo>
                    <a:pt x="279" y="4546"/>
                  </a:lnTo>
                  <a:lnTo>
                    <a:pt x="0" y="10782"/>
                  </a:lnTo>
                  <a:lnTo>
                    <a:pt x="12" y="39255"/>
                  </a:lnTo>
                  <a:lnTo>
                    <a:pt x="279" y="44907"/>
                  </a:lnTo>
                  <a:lnTo>
                    <a:pt x="4495" y="49466"/>
                  </a:lnTo>
                  <a:lnTo>
                    <a:pt x="247916" y="49466"/>
                  </a:lnTo>
                  <a:close/>
                </a:path>
                <a:path w="464820" h="49529">
                  <a:moveTo>
                    <a:pt x="258864" y="0"/>
                  </a:moveTo>
                  <a:lnTo>
                    <a:pt x="253822" y="0"/>
                  </a:lnTo>
                  <a:lnTo>
                    <a:pt x="253822" y="49453"/>
                  </a:lnTo>
                  <a:lnTo>
                    <a:pt x="258864" y="49453"/>
                  </a:lnTo>
                  <a:lnTo>
                    <a:pt x="258864" y="0"/>
                  </a:lnTo>
                  <a:close/>
                </a:path>
                <a:path w="464820" h="49529">
                  <a:moveTo>
                    <a:pt x="309854" y="0"/>
                  </a:moveTo>
                  <a:lnTo>
                    <a:pt x="304800" y="0"/>
                  </a:lnTo>
                  <a:lnTo>
                    <a:pt x="304800" y="49453"/>
                  </a:lnTo>
                  <a:lnTo>
                    <a:pt x="309854" y="49453"/>
                  </a:lnTo>
                  <a:lnTo>
                    <a:pt x="309854" y="0"/>
                  </a:lnTo>
                  <a:close/>
                </a:path>
                <a:path w="464820" h="49529">
                  <a:moveTo>
                    <a:pt x="343115" y="0"/>
                  </a:moveTo>
                  <a:lnTo>
                    <a:pt x="338061" y="0"/>
                  </a:lnTo>
                  <a:lnTo>
                    <a:pt x="338061" y="49453"/>
                  </a:lnTo>
                  <a:lnTo>
                    <a:pt x="343115" y="49453"/>
                  </a:lnTo>
                  <a:lnTo>
                    <a:pt x="343115" y="0"/>
                  </a:lnTo>
                  <a:close/>
                </a:path>
                <a:path w="464820" h="49529">
                  <a:moveTo>
                    <a:pt x="374573" y="0"/>
                  </a:moveTo>
                  <a:lnTo>
                    <a:pt x="369519" y="0"/>
                  </a:lnTo>
                  <a:lnTo>
                    <a:pt x="369519" y="49453"/>
                  </a:lnTo>
                  <a:lnTo>
                    <a:pt x="374573" y="49453"/>
                  </a:lnTo>
                  <a:lnTo>
                    <a:pt x="374573" y="0"/>
                  </a:lnTo>
                  <a:close/>
                </a:path>
                <a:path w="464820" h="49529">
                  <a:moveTo>
                    <a:pt x="395097" y="0"/>
                  </a:moveTo>
                  <a:lnTo>
                    <a:pt x="390042" y="0"/>
                  </a:lnTo>
                  <a:lnTo>
                    <a:pt x="390042" y="49453"/>
                  </a:lnTo>
                  <a:lnTo>
                    <a:pt x="395097" y="49453"/>
                  </a:lnTo>
                  <a:lnTo>
                    <a:pt x="395097" y="0"/>
                  </a:lnTo>
                  <a:close/>
                </a:path>
                <a:path w="464820" h="49529">
                  <a:moveTo>
                    <a:pt x="412216" y="0"/>
                  </a:moveTo>
                  <a:lnTo>
                    <a:pt x="407162" y="0"/>
                  </a:lnTo>
                  <a:lnTo>
                    <a:pt x="407162" y="49453"/>
                  </a:lnTo>
                  <a:lnTo>
                    <a:pt x="412216" y="49453"/>
                  </a:lnTo>
                  <a:lnTo>
                    <a:pt x="412216" y="0"/>
                  </a:lnTo>
                  <a:close/>
                </a:path>
                <a:path w="464820" h="49529">
                  <a:moveTo>
                    <a:pt x="428498" y="0"/>
                  </a:moveTo>
                  <a:lnTo>
                    <a:pt x="423443" y="0"/>
                  </a:lnTo>
                  <a:lnTo>
                    <a:pt x="423443" y="49453"/>
                  </a:lnTo>
                  <a:lnTo>
                    <a:pt x="428498" y="49453"/>
                  </a:lnTo>
                  <a:lnTo>
                    <a:pt x="428498" y="0"/>
                  </a:lnTo>
                  <a:close/>
                </a:path>
                <a:path w="464820" h="49529">
                  <a:moveTo>
                    <a:pt x="439267" y="0"/>
                  </a:moveTo>
                  <a:lnTo>
                    <a:pt x="434213" y="0"/>
                  </a:lnTo>
                  <a:lnTo>
                    <a:pt x="434213" y="49453"/>
                  </a:lnTo>
                  <a:lnTo>
                    <a:pt x="439267" y="49453"/>
                  </a:lnTo>
                  <a:lnTo>
                    <a:pt x="439267" y="0"/>
                  </a:lnTo>
                  <a:close/>
                </a:path>
                <a:path w="464820" h="49529">
                  <a:moveTo>
                    <a:pt x="449643" y="0"/>
                  </a:moveTo>
                  <a:lnTo>
                    <a:pt x="444601" y="0"/>
                  </a:lnTo>
                  <a:lnTo>
                    <a:pt x="444601" y="49453"/>
                  </a:lnTo>
                  <a:lnTo>
                    <a:pt x="449643" y="49453"/>
                  </a:lnTo>
                  <a:lnTo>
                    <a:pt x="449643" y="0"/>
                  </a:lnTo>
                  <a:close/>
                </a:path>
                <a:path w="464820" h="49529">
                  <a:moveTo>
                    <a:pt x="457466" y="190"/>
                  </a:moveTo>
                  <a:lnTo>
                    <a:pt x="456222" y="12"/>
                  </a:lnTo>
                  <a:lnTo>
                    <a:pt x="452412" y="12"/>
                  </a:lnTo>
                  <a:lnTo>
                    <a:pt x="452412" y="49466"/>
                  </a:lnTo>
                  <a:lnTo>
                    <a:pt x="456222" y="49466"/>
                  </a:lnTo>
                  <a:lnTo>
                    <a:pt x="457466" y="49288"/>
                  </a:lnTo>
                  <a:lnTo>
                    <a:pt x="457466" y="190"/>
                  </a:lnTo>
                  <a:close/>
                </a:path>
                <a:path w="464820" h="49529">
                  <a:moveTo>
                    <a:pt x="464489" y="4749"/>
                  </a:moveTo>
                  <a:lnTo>
                    <a:pt x="463270" y="2946"/>
                  </a:lnTo>
                  <a:lnTo>
                    <a:pt x="461505" y="1524"/>
                  </a:lnTo>
                  <a:lnTo>
                    <a:pt x="459447" y="723"/>
                  </a:lnTo>
                  <a:lnTo>
                    <a:pt x="459447" y="48717"/>
                  </a:lnTo>
                  <a:lnTo>
                    <a:pt x="461505" y="47929"/>
                  </a:lnTo>
                  <a:lnTo>
                    <a:pt x="463270" y="46494"/>
                  </a:lnTo>
                  <a:lnTo>
                    <a:pt x="464489" y="44704"/>
                  </a:lnTo>
                  <a:lnTo>
                    <a:pt x="464489" y="4749"/>
                  </a:lnTo>
                  <a:close/>
                </a:path>
              </a:pathLst>
            </a:custGeom>
            <a:solidFill>
              <a:srgbClr val="9AB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45937" y="7551675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04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04" y="39433"/>
                  </a:lnTo>
                  <a:lnTo>
                    <a:pt x="5257" y="43434"/>
                  </a:lnTo>
                  <a:lnTo>
                    <a:pt x="477164" y="43434"/>
                  </a:lnTo>
                  <a:lnTo>
                    <a:pt x="482701" y="42087"/>
                  </a:lnTo>
                  <a:lnTo>
                    <a:pt x="484530" y="40855"/>
                  </a:lnTo>
                  <a:lnTo>
                    <a:pt x="487032" y="37757"/>
                  </a:lnTo>
                  <a:lnTo>
                    <a:pt x="487743" y="35941"/>
                  </a:lnTo>
                  <a:lnTo>
                    <a:pt x="487743" y="9461"/>
                  </a:lnTo>
                  <a:lnTo>
                    <a:pt x="487743" y="7505"/>
                  </a:lnTo>
                  <a:lnTo>
                    <a:pt x="487032" y="5689"/>
                  </a:lnTo>
                  <a:lnTo>
                    <a:pt x="484530" y="2590"/>
                  </a:lnTo>
                  <a:lnTo>
                    <a:pt x="482701" y="1333"/>
                  </a:lnTo>
                  <a:lnTo>
                    <a:pt x="479183" y="254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45926" y="7551673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6989" y="32981"/>
                  </a:lnTo>
                  <a:lnTo>
                    <a:pt x="238175" y="21653"/>
                  </a:lnTo>
                  <a:lnTo>
                    <a:pt x="232270" y="10363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37" y="0"/>
                  </a:lnTo>
                  <a:lnTo>
                    <a:pt x="170942" y="0"/>
                  </a:lnTo>
                  <a:lnTo>
                    <a:pt x="4686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9446"/>
                  </a:lnTo>
                  <a:lnTo>
                    <a:pt x="4686" y="43434"/>
                  </a:lnTo>
                  <a:lnTo>
                    <a:pt x="170942" y="43434"/>
                  </a:lnTo>
                  <a:lnTo>
                    <a:pt x="176237" y="43434"/>
                  </a:lnTo>
                  <a:lnTo>
                    <a:pt x="215531" y="43434"/>
                  </a:lnTo>
                  <a:lnTo>
                    <a:pt x="220814" y="43434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86" y="0"/>
                  </a:lnTo>
                  <a:lnTo>
                    <a:pt x="386486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45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45" y="43434"/>
                  </a:lnTo>
                  <a:lnTo>
                    <a:pt x="413245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83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83" y="43434"/>
                  </a:lnTo>
                  <a:lnTo>
                    <a:pt x="448183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39" y="0"/>
                  </a:lnTo>
                  <a:lnTo>
                    <a:pt x="454139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65"/>
                  </a:moveTo>
                  <a:lnTo>
                    <a:pt x="477164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64" y="43434"/>
                  </a:lnTo>
                  <a:lnTo>
                    <a:pt x="478485" y="43294"/>
                  </a:lnTo>
                  <a:lnTo>
                    <a:pt x="478485" y="165"/>
                  </a:lnTo>
                  <a:close/>
                </a:path>
                <a:path w="486410" h="43815">
                  <a:moveTo>
                    <a:pt x="485825" y="4191"/>
                  </a:moveTo>
                  <a:lnTo>
                    <a:pt x="484530" y="2603"/>
                  </a:lnTo>
                  <a:lnTo>
                    <a:pt x="482701" y="1346"/>
                  </a:lnTo>
                  <a:lnTo>
                    <a:pt x="480542" y="660"/>
                  </a:lnTo>
                  <a:lnTo>
                    <a:pt x="480542" y="42811"/>
                  </a:lnTo>
                  <a:lnTo>
                    <a:pt x="482701" y="42100"/>
                  </a:lnTo>
                  <a:lnTo>
                    <a:pt x="484530" y="40868"/>
                  </a:lnTo>
                  <a:lnTo>
                    <a:pt x="485825" y="39281"/>
                  </a:lnTo>
                  <a:lnTo>
                    <a:pt x="485825" y="4191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96299" y="7508242"/>
              <a:ext cx="487680" cy="43815"/>
            </a:xfrm>
            <a:custGeom>
              <a:avLst/>
              <a:gdLst/>
              <a:ahLst/>
              <a:cxnLst/>
              <a:rect l="l" t="t" r="r" b="b"/>
              <a:pathLst>
                <a:path w="487679" h="43815">
                  <a:moveTo>
                    <a:pt x="5149" y="0"/>
                  </a:moveTo>
                  <a:lnTo>
                    <a:pt x="209" y="3987"/>
                  </a:lnTo>
                  <a:lnTo>
                    <a:pt x="108" y="5689"/>
                  </a:lnTo>
                  <a:lnTo>
                    <a:pt x="0" y="35941"/>
                  </a:lnTo>
                  <a:lnTo>
                    <a:pt x="209" y="39433"/>
                  </a:lnTo>
                  <a:lnTo>
                    <a:pt x="5149" y="43434"/>
                  </a:lnTo>
                  <a:lnTo>
                    <a:pt x="477068" y="43434"/>
                  </a:lnTo>
                  <a:lnTo>
                    <a:pt x="487635" y="35941"/>
                  </a:lnTo>
                  <a:lnTo>
                    <a:pt x="487635" y="7505"/>
                  </a:lnTo>
                  <a:lnTo>
                    <a:pt x="514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796180" y="7508239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7281" y="33286"/>
                  </a:lnTo>
                  <a:lnTo>
                    <a:pt x="238582" y="22301"/>
                  </a:lnTo>
                  <a:lnTo>
                    <a:pt x="232664" y="11290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37" y="0"/>
                  </a:lnTo>
                  <a:lnTo>
                    <a:pt x="170954" y="0"/>
                  </a:lnTo>
                  <a:lnTo>
                    <a:pt x="4686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9446"/>
                  </a:lnTo>
                  <a:lnTo>
                    <a:pt x="4686" y="43434"/>
                  </a:lnTo>
                  <a:lnTo>
                    <a:pt x="170954" y="43434"/>
                  </a:lnTo>
                  <a:lnTo>
                    <a:pt x="176237" y="43434"/>
                  </a:lnTo>
                  <a:lnTo>
                    <a:pt x="215531" y="43434"/>
                  </a:lnTo>
                  <a:lnTo>
                    <a:pt x="220814" y="43434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58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58" y="43434"/>
                  </a:lnTo>
                  <a:lnTo>
                    <a:pt x="413258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95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95" y="43434"/>
                  </a:lnTo>
                  <a:lnTo>
                    <a:pt x="448195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77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77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91"/>
                  </a:moveTo>
                  <a:lnTo>
                    <a:pt x="484530" y="2603"/>
                  </a:lnTo>
                  <a:lnTo>
                    <a:pt x="482701" y="1346"/>
                  </a:lnTo>
                  <a:lnTo>
                    <a:pt x="480542" y="660"/>
                  </a:lnTo>
                  <a:lnTo>
                    <a:pt x="480542" y="42811"/>
                  </a:lnTo>
                  <a:lnTo>
                    <a:pt x="482701" y="42100"/>
                  </a:lnTo>
                  <a:lnTo>
                    <a:pt x="484530" y="40868"/>
                  </a:lnTo>
                  <a:lnTo>
                    <a:pt x="485825" y="39281"/>
                  </a:lnTo>
                  <a:lnTo>
                    <a:pt x="485825" y="4191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20226" y="7465888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17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419" y="38125"/>
                  </a:lnTo>
                  <a:lnTo>
                    <a:pt x="2768" y="40919"/>
                  </a:lnTo>
                  <a:lnTo>
                    <a:pt x="7620" y="43052"/>
                  </a:lnTo>
                  <a:lnTo>
                    <a:pt x="9385" y="43433"/>
                  </a:lnTo>
                  <a:lnTo>
                    <a:pt x="477177" y="43433"/>
                  </a:lnTo>
                  <a:lnTo>
                    <a:pt x="482701" y="42087"/>
                  </a:lnTo>
                  <a:lnTo>
                    <a:pt x="484543" y="40843"/>
                  </a:lnTo>
                  <a:lnTo>
                    <a:pt x="487032" y="37744"/>
                  </a:lnTo>
                  <a:lnTo>
                    <a:pt x="487756" y="35928"/>
                  </a:lnTo>
                  <a:lnTo>
                    <a:pt x="487756" y="9448"/>
                  </a:lnTo>
                  <a:lnTo>
                    <a:pt x="487756" y="7492"/>
                  </a:lnTo>
                  <a:lnTo>
                    <a:pt x="487032" y="5676"/>
                  </a:lnTo>
                  <a:lnTo>
                    <a:pt x="484543" y="2578"/>
                  </a:lnTo>
                  <a:lnTo>
                    <a:pt x="482701" y="1333"/>
                  </a:lnTo>
                  <a:lnTo>
                    <a:pt x="479183" y="24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20221" y="7465885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46"/>
                  </a:moveTo>
                  <a:lnTo>
                    <a:pt x="246151" y="32067"/>
                  </a:lnTo>
                  <a:lnTo>
                    <a:pt x="237782" y="21031"/>
                  </a:lnTo>
                  <a:lnTo>
                    <a:pt x="232143" y="10058"/>
                  </a:lnTo>
                  <a:lnTo>
                    <a:pt x="228688" y="12"/>
                  </a:lnTo>
                  <a:lnTo>
                    <a:pt x="220827" y="12"/>
                  </a:lnTo>
                  <a:lnTo>
                    <a:pt x="215531" y="0"/>
                  </a:lnTo>
                  <a:lnTo>
                    <a:pt x="176225" y="12"/>
                  </a:lnTo>
                  <a:lnTo>
                    <a:pt x="170942" y="0"/>
                  </a:lnTo>
                  <a:lnTo>
                    <a:pt x="4699" y="12"/>
                  </a:lnTo>
                  <a:lnTo>
                    <a:pt x="279" y="4013"/>
                  </a:lnTo>
                  <a:lnTo>
                    <a:pt x="12" y="8978"/>
                  </a:lnTo>
                  <a:lnTo>
                    <a:pt x="0" y="33997"/>
                  </a:lnTo>
                  <a:lnTo>
                    <a:pt x="381" y="38138"/>
                  </a:lnTo>
                  <a:lnTo>
                    <a:pt x="2476" y="40932"/>
                  </a:lnTo>
                  <a:lnTo>
                    <a:pt x="6807" y="43065"/>
                  </a:lnTo>
                  <a:lnTo>
                    <a:pt x="8382" y="43446"/>
                  </a:lnTo>
                  <a:lnTo>
                    <a:pt x="259295" y="43446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80" y="0"/>
                  </a:lnTo>
                  <a:lnTo>
                    <a:pt x="265480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89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89" y="43434"/>
                  </a:lnTo>
                  <a:lnTo>
                    <a:pt x="358889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45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45" y="43434"/>
                  </a:lnTo>
                  <a:lnTo>
                    <a:pt x="413245" y="0"/>
                  </a:lnTo>
                  <a:close/>
                </a:path>
                <a:path w="486410" h="43815">
                  <a:moveTo>
                    <a:pt x="431139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39" y="43434"/>
                  </a:lnTo>
                  <a:lnTo>
                    <a:pt x="431139" y="0"/>
                  </a:lnTo>
                  <a:close/>
                </a:path>
                <a:path w="486410" h="43815">
                  <a:moveTo>
                    <a:pt x="448183" y="0"/>
                  </a:moveTo>
                  <a:lnTo>
                    <a:pt x="442887" y="0"/>
                  </a:lnTo>
                  <a:lnTo>
                    <a:pt x="442887" y="43434"/>
                  </a:lnTo>
                  <a:lnTo>
                    <a:pt x="448183" y="43434"/>
                  </a:lnTo>
                  <a:lnTo>
                    <a:pt x="448183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10" y="0"/>
                  </a:lnTo>
                  <a:lnTo>
                    <a:pt x="465010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77" y="0"/>
                  </a:lnTo>
                  <a:lnTo>
                    <a:pt x="473202" y="0"/>
                  </a:lnTo>
                  <a:lnTo>
                    <a:pt x="473202" y="43434"/>
                  </a:lnTo>
                  <a:lnTo>
                    <a:pt x="477177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43" y="2590"/>
                  </a:lnTo>
                  <a:lnTo>
                    <a:pt x="482701" y="1333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100"/>
                  </a:lnTo>
                  <a:lnTo>
                    <a:pt x="484543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31377" y="7422456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11239" y="0"/>
                  </a:moveTo>
                  <a:lnTo>
                    <a:pt x="4533" y="609"/>
                  </a:lnTo>
                  <a:lnTo>
                    <a:pt x="279" y="4356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04" y="39433"/>
                  </a:lnTo>
                  <a:lnTo>
                    <a:pt x="5257" y="43433"/>
                  </a:lnTo>
                  <a:lnTo>
                    <a:pt x="477164" y="43433"/>
                  </a:lnTo>
                  <a:lnTo>
                    <a:pt x="482701" y="42087"/>
                  </a:lnTo>
                  <a:lnTo>
                    <a:pt x="484530" y="40843"/>
                  </a:lnTo>
                  <a:lnTo>
                    <a:pt x="487032" y="37744"/>
                  </a:lnTo>
                  <a:lnTo>
                    <a:pt x="487743" y="35928"/>
                  </a:lnTo>
                  <a:lnTo>
                    <a:pt x="487743" y="9448"/>
                  </a:lnTo>
                  <a:lnTo>
                    <a:pt x="487743" y="7492"/>
                  </a:lnTo>
                  <a:lnTo>
                    <a:pt x="487032" y="5676"/>
                  </a:lnTo>
                  <a:lnTo>
                    <a:pt x="484530" y="2578"/>
                  </a:lnTo>
                  <a:lnTo>
                    <a:pt x="482701" y="1333"/>
                  </a:lnTo>
                  <a:lnTo>
                    <a:pt x="479183" y="241"/>
                  </a:lnTo>
                  <a:lnTo>
                    <a:pt x="1123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31372" y="7422451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46"/>
                  </a:moveTo>
                  <a:lnTo>
                    <a:pt x="247015" y="32994"/>
                  </a:lnTo>
                  <a:lnTo>
                    <a:pt x="238201" y="21691"/>
                  </a:lnTo>
                  <a:lnTo>
                    <a:pt x="232295" y="10414"/>
                  </a:lnTo>
                  <a:lnTo>
                    <a:pt x="228688" y="12"/>
                  </a:lnTo>
                  <a:lnTo>
                    <a:pt x="220814" y="12"/>
                  </a:lnTo>
                  <a:lnTo>
                    <a:pt x="215531" y="0"/>
                  </a:lnTo>
                  <a:lnTo>
                    <a:pt x="176225" y="12"/>
                  </a:lnTo>
                  <a:lnTo>
                    <a:pt x="170929" y="0"/>
                  </a:lnTo>
                  <a:lnTo>
                    <a:pt x="10045" y="12"/>
                  </a:lnTo>
                  <a:lnTo>
                    <a:pt x="4051" y="622"/>
                  </a:lnTo>
                  <a:lnTo>
                    <a:pt x="266" y="4381"/>
                  </a:lnTo>
                  <a:lnTo>
                    <a:pt x="12" y="8978"/>
                  </a:lnTo>
                  <a:lnTo>
                    <a:pt x="0" y="33997"/>
                  </a:lnTo>
                  <a:lnTo>
                    <a:pt x="279" y="39458"/>
                  </a:lnTo>
                  <a:lnTo>
                    <a:pt x="4699" y="43446"/>
                  </a:lnTo>
                  <a:lnTo>
                    <a:pt x="259295" y="43446"/>
                  </a:lnTo>
                  <a:close/>
                </a:path>
                <a:path w="486410" h="43815">
                  <a:moveTo>
                    <a:pt x="270751" y="0"/>
                  </a:moveTo>
                  <a:lnTo>
                    <a:pt x="265455" y="0"/>
                  </a:lnTo>
                  <a:lnTo>
                    <a:pt x="265455" y="43434"/>
                  </a:lnTo>
                  <a:lnTo>
                    <a:pt x="270751" y="43434"/>
                  </a:lnTo>
                  <a:lnTo>
                    <a:pt x="270751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86" y="0"/>
                  </a:lnTo>
                  <a:lnTo>
                    <a:pt x="386486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32" y="0"/>
                  </a:moveTo>
                  <a:lnTo>
                    <a:pt x="407949" y="0"/>
                  </a:lnTo>
                  <a:lnTo>
                    <a:pt x="407949" y="43434"/>
                  </a:lnTo>
                  <a:lnTo>
                    <a:pt x="413232" y="43434"/>
                  </a:lnTo>
                  <a:lnTo>
                    <a:pt x="413232" y="0"/>
                  </a:lnTo>
                  <a:close/>
                </a:path>
                <a:path w="486410" h="43815">
                  <a:moveTo>
                    <a:pt x="431139" y="0"/>
                  </a:moveTo>
                  <a:lnTo>
                    <a:pt x="425843" y="0"/>
                  </a:lnTo>
                  <a:lnTo>
                    <a:pt x="425843" y="43434"/>
                  </a:lnTo>
                  <a:lnTo>
                    <a:pt x="431139" y="43434"/>
                  </a:lnTo>
                  <a:lnTo>
                    <a:pt x="431139" y="0"/>
                  </a:lnTo>
                  <a:close/>
                </a:path>
                <a:path w="486410" h="43815">
                  <a:moveTo>
                    <a:pt x="448170" y="0"/>
                  </a:moveTo>
                  <a:lnTo>
                    <a:pt x="442887" y="0"/>
                  </a:lnTo>
                  <a:lnTo>
                    <a:pt x="442887" y="43434"/>
                  </a:lnTo>
                  <a:lnTo>
                    <a:pt x="448170" y="43434"/>
                  </a:lnTo>
                  <a:lnTo>
                    <a:pt x="448170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293" y="0"/>
                  </a:moveTo>
                  <a:lnTo>
                    <a:pt x="465010" y="0"/>
                  </a:lnTo>
                  <a:lnTo>
                    <a:pt x="465010" y="43434"/>
                  </a:lnTo>
                  <a:lnTo>
                    <a:pt x="470293" y="43434"/>
                  </a:lnTo>
                  <a:lnTo>
                    <a:pt x="470293" y="0"/>
                  </a:lnTo>
                  <a:close/>
                </a:path>
                <a:path w="486410" h="43815">
                  <a:moveTo>
                    <a:pt x="478472" y="152"/>
                  </a:moveTo>
                  <a:lnTo>
                    <a:pt x="477151" y="0"/>
                  </a:lnTo>
                  <a:lnTo>
                    <a:pt x="473176" y="0"/>
                  </a:lnTo>
                  <a:lnTo>
                    <a:pt x="473176" y="43434"/>
                  </a:lnTo>
                  <a:lnTo>
                    <a:pt x="477151" y="43434"/>
                  </a:lnTo>
                  <a:lnTo>
                    <a:pt x="478472" y="43281"/>
                  </a:lnTo>
                  <a:lnTo>
                    <a:pt x="478472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90"/>
                  </a:lnTo>
                  <a:lnTo>
                    <a:pt x="482701" y="1333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100"/>
                  </a:lnTo>
                  <a:lnTo>
                    <a:pt x="484530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797268" y="7379084"/>
              <a:ext cx="487680" cy="43815"/>
            </a:xfrm>
            <a:custGeom>
              <a:avLst/>
              <a:gdLst/>
              <a:ahLst/>
              <a:cxnLst/>
              <a:rect l="l" t="t" r="r" b="b"/>
              <a:pathLst>
                <a:path w="487679" h="43815">
                  <a:moveTo>
                    <a:pt x="10316" y="0"/>
                  </a:moveTo>
                  <a:lnTo>
                    <a:pt x="0" y="35941"/>
                  </a:lnTo>
                  <a:lnTo>
                    <a:pt x="207" y="39433"/>
                  </a:lnTo>
                  <a:lnTo>
                    <a:pt x="5160" y="43434"/>
                  </a:lnTo>
                  <a:lnTo>
                    <a:pt x="476800" y="43434"/>
                  </a:lnTo>
                  <a:lnTo>
                    <a:pt x="487646" y="35941"/>
                  </a:lnTo>
                  <a:lnTo>
                    <a:pt x="487646" y="7505"/>
                  </a:lnTo>
                  <a:lnTo>
                    <a:pt x="486934" y="5689"/>
                  </a:lnTo>
                  <a:lnTo>
                    <a:pt x="484433" y="2590"/>
                  </a:lnTo>
                  <a:lnTo>
                    <a:pt x="482604" y="1333"/>
                  </a:lnTo>
                  <a:lnTo>
                    <a:pt x="480445" y="647"/>
                  </a:lnTo>
                  <a:lnTo>
                    <a:pt x="479784" y="419"/>
                  </a:lnTo>
                  <a:lnTo>
                    <a:pt x="479086" y="254"/>
                  </a:lnTo>
                  <a:lnTo>
                    <a:pt x="477854" y="76"/>
                  </a:lnTo>
                  <a:lnTo>
                    <a:pt x="477067" y="12"/>
                  </a:lnTo>
                  <a:lnTo>
                    <a:pt x="10316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797158" y="7379080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194" y="43383"/>
                  </a:moveTo>
                  <a:lnTo>
                    <a:pt x="247027" y="33007"/>
                  </a:lnTo>
                  <a:lnTo>
                    <a:pt x="238277" y="21793"/>
                  </a:lnTo>
                  <a:lnTo>
                    <a:pt x="232384" y="10604"/>
                  </a:lnTo>
                  <a:lnTo>
                    <a:pt x="228688" y="12"/>
                  </a:lnTo>
                  <a:lnTo>
                    <a:pt x="220814" y="12"/>
                  </a:lnTo>
                  <a:lnTo>
                    <a:pt x="215531" y="0"/>
                  </a:lnTo>
                  <a:lnTo>
                    <a:pt x="176237" y="12"/>
                  </a:lnTo>
                  <a:lnTo>
                    <a:pt x="170942" y="0"/>
                  </a:lnTo>
                  <a:lnTo>
                    <a:pt x="10045" y="12"/>
                  </a:lnTo>
                  <a:lnTo>
                    <a:pt x="3657" y="1143"/>
                  </a:lnTo>
                  <a:lnTo>
                    <a:pt x="444" y="4495"/>
                  </a:lnTo>
                  <a:lnTo>
                    <a:pt x="38" y="8585"/>
                  </a:lnTo>
                  <a:lnTo>
                    <a:pt x="0" y="33997"/>
                  </a:lnTo>
                  <a:lnTo>
                    <a:pt x="279" y="39458"/>
                  </a:lnTo>
                  <a:lnTo>
                    <a:pt x="4699" y="43446"/>
                  </a:lnTo>
                  <a:lnTo>
                    <a:pt x="170942" y="43408"/>
                  </a:lnTo>
                  <a:lnTo>
                    <a:pt x="176237" y="43434"/>
                  </a:lnTo>
                  <a:lnTo>
                    <a:pt x="215531" y="43395"/>
                  </a:lnTo>
                  <a:lnTo>
                    <a:pt x="220814" y="43434"/>
                  </a:lnTo>
                  <a:lnTo>
                    <a:pt x="259194" y="43383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89" y="0"/>
                  </a:moveTo>
                  <a:lnTo>
                    <a:pt x="353606" y="0"/>
                  </a:lnTo>
                  <a:lnTo>
                    <a:pt x="353606" y="43434"/>
                  </a:lnTo>
                  <a:lnTo>
                    <a:pt x="358889" y="43434"/>
                  </a:lnTo>
                  <a:lnTo>
                    <a:pt x="358889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58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58" y="43434"/>
                  </a:lnTo>
                  <a:lnTo>
                    <a:pt x="413258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83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83" y="43434"/>
                  </a:lnTo>
                  <a:lnTo>
                    <a:pt x="448183" y="0"/>
                  </a:lnTo>
                  <a:close/>
                </a:path>
                <a:path w="486410" h="43815">
                  <a:moveTo>
                    <a:pt x="459447" y="0"/>
                  </a:moveTo>
                  <a:lnTo>
                    <a:pt x="454164" y="0"/>
                  </a:lnTo>
                  <a:lnTo>
                    <a:pt x="454164" y="43434"/>
                  </a:lnTo>
                  <a:lnTo>
                    <a:pt x="459447" y="43434"/>
                  </a:lnTo>
                  <a:lnTo>
                    <a:pt x="459447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64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64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91"/>
                  </a:moveTo>
                  <a:lnTo>
                    <a:pt x="484530" y="2603"/>
                  </a:lnTo>
                  <a:lnTo>
                    <a:pt x="482701" y="1346"/>
                  </a:lnTo>
                  <a:lnTo>
                    <a:pt x="480542" y="647"/>
                  </a:lnTo>
                  <a:lnTo>
                    <a:pt x="480542" y="42811"/>
                  </a:lnTo>
                  <a:lnTo>
                    <a:pt x="482701" y="42100"/>
                  </a:lnTo>
                  <a:lnTo>
                    <a:pt x="484530" y="40855"/>
                  </a:lnTo>
                  <a:lnTo>
                    <a:pt x="485825" y="39268"/>
                  </a:lnTo>
                  <a:lnTo>
                    <a:pt x="485825" y="4191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796191" y="7335961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17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8861"/>
                  </a:lnTo>
                  <a:lnTo>
                    <a:pt x="4190" y="42519"/>
                  </a:lnTo>
                  <a:lnTo>
                    <a:pt x="9245" y="43268"/>
                  </a:lnTo>
                  <a:lnTo>
                    <a:pt x="477177" y="43433"/>
                  </a:lnTo>
                  <a:lnTo>
                    <a:pt x="482701" y="42087"/>
                  </a:lnTo>
                  <a:lnTo>
                    <a:pt x="484543" y="40843"/>
                  </a:lnTo>
                  <a:lnTo>
                    <a:pt x="487032" y="37757"/>
                  </a:lnTo>
                  <a:lnTo>
                    <a:pt x="487743" y="35928"/>
                  </a:lnTo>
                  <a:lnTo>
                    <a:pt x="487743" y="9448"/>
                  </a:lnTo>
                  <a:lnTo>
                    <a:pt x="487743" y="7505"/>
                  </a:lnTo>
                  <a:lnTo>
                    <a:pt x="487032" y="5689"/>
                  </a:lnTo>
                  <a:lnTo>
                    <a:pt x="485825" y="4178"/>
                  </a:lnTo>
                  <a:lnTo>
                    <a:pt x="479183" y="253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796180" y="7335964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7040" y="33020"/>
                  </a:lnTo>
                  <a:lnTo>
                    <a:pt x="238467" y="22098"/>
                  </a:lnTo>
                  <a:lnTo>
                    <a:pt x="232625" y="11176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37" y="0"/>
                  </a:lnTo>
                  <a:lnTo>
                    <a:pt x="170954" y="0"/>
                  </a:lnTo>
                  <a:lnTo>
                    <a:pt x="4686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66" y="39052"/>
                  </a:lnTo>
                  <a:lnTo>
                    <a:pt x="4025" y="42811"/>
                  </a:lnTo>
                  <a:lnTo>
                    <a:pt x="8813" y="43357"/>
                  </a:lnTo>
                  <a:lnTo>
                    <a:pt x="170954" y="43408"/>
                  </a:lnTo>
                  <a:lnTo>
                    <a:pt x="176237" y="43434"/>
                  </a:lnTo>
                  <a:lnTo>
                    <a:pt x="215531" y="43421"/>
                  </a:lnTo>
                  <a:lnTo>
                    <a:pt x="220814" y="43434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58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58" y="43434"/>
                  </a:lnTo>
                  <a:lnTo>
                    <a:pt x="413258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95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95" y="43434"/>
                  </a:lnTo>
                  <a:lnTo>
                    <a:pt x="448195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77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77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90"/>
                  </a:lnTo>
                  <a:lnTo>
                    <a:pt x="482701" y="1333"/>
                  </a:lnTo>
                  <a:lnTo>
                    <a:pt x="480542" y="635"/>
                  </a:lnTo>
                  <a:lnTo>
                    <a:pt x="480542" y="42799"/>
                  </a:lnTo>
                  <a:lnTo>
                    <a:pt x="482701" y="42087"/>
                  </a:lnTo>
                  <a:lnTo>
                    <a:pt x="484530" y="40855"/>
                  </a:lnTo>
                  <a:lnTo>
                    <a:pt x="485825" y="39255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20226" y="7293594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17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419" y="38138"/>
                  </a:lnTo>
                  <a:lnTo>
                    <a:pt x="2768" y="40919"/>
                  </a:lnTo>
                  <a:lnTo>
                    <a:pt x="7620" y="43052"/>
                  </a:lnTo>
                  <a:lnTo>
                    <a:pt x="9385" y="43433"/>
                  </a:lnTo>
                  <a:lnTo>
                    <a:pt x="477177" y="43433"/>
                  </a:lnTo>
                  <a:lnTo>
                    <a:pt x="482701" y="42100"/>
                  </a:lnTo>
                  <a:lnTo>
                    <a:pt x="484543" y="40855"/>
                  </a:lnTo>
                  <a:lnTo>
                    <a:pt x="487032" y="37757"/>
                  </a:lnTo>
                  <a:lnTo>
                    <a:pt x="487756" y="35940"/>
                  </a:lnTo>
                  <a:lnTo>
                    <a:pt x="487756" y="9461"/>
                  </a:lnTo>
                  <a:lnTo>
                    <a:pt x="487756" y="7505"/>
                  </a:lnTo>
                  <a:lnTo>
                    <a:pt x="487032" y="5689"/>
                  </a:lnTo>
                  <a:lnTo>
                    <a:pt x="484543" y="2590"/>
                  </a:lnTo>
                  <a:lnTo>
                    <a:pt x="482701" y="1333"/>
                  </a:lnTo>
                  <a:lnTo>
                    <a:pt x="479183" y="253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20221" y="7293597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6151" y="32080"/>
                  </a:lnTo>
                  <a:lnTo>
                    <a:pt x="237782" y="21031"/>
                  </a:lnTo>
                  <a:lnTo>
                    <a:pt x="232143" y="10071"/>
                  </a:lnTo>
                  <a:lnTo>
                    <a:pt x="228688" y="0"/>
                  </a:lnTo>
                  <a:lnTo>
                    <a:pt x="4699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81" y="38138"/>
                  </a:lnTo>
                  <a:lnTo>
                    <a:pt x="2476" y="40919"/>
                  </a:lnTo>
                  <a:lnTo>
                    <a:pt x="6807" y="43053"/>
                  </a:lnTo>
                  <a:lnTo>
                    <a:pt x="8382" y="43434"/>
                  </a:lnTo>
                  <a:lnTo>
                    <a:pt x="170942" y="43434"/>
                  </a:lnTo>
                  <a:lnTo>
                    <a:pt x="176225" y="43446"/>
                  </a:lnTo>
                  <a:lnTo>
                    <a:pt x="215531" y="43434"/>
                  </a:lnTo>
                  <a:lnTo>
                    <a:pt x="220827" y="43446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64" y="12"/>
                  </a:moveTo>
                  <a:lnTo>
                    <a:pt x="265480" y="12"/>
                  </a:lnTo>
                  <a:lnTo>
                    <a:pt x="265480" y="43446"/>
                  </a:lnTo>
                  <a:lnTo>
                    <a:pt x="270764" y="43446"/>
                  </a:lnTo>
                  <a:lnTo>
                    <a:pt x="270764" y="12"/>
                  </a:lnTo>
                  <a:close/>
                </a:path>
                <a:path w="486410" h="43815">
                  <a:moveTo>
                    <a:pt x="324091" y="12"/>
                  </a:moveTo>
                  <a:lnTo>
                    <a:pt x="318808" y="12"/>
                  </a:lnTo>
                  <a:lnTo>
                    <a:pt x="318808" y="43446"/>
                  </a:lnTo>
                  <a:lnTo>
                    <a:pt x="324091" y="43446"/>
                  </a:lnTo>
                  <a:lnTo>
                    <a:pt x="324091" y="12"/>
                  </a:lnTo>
                  <a:close/>
                </a:path>
                <a:path w="486410" h="43815">
                  <a:moveTo>
                    <a:pt x="358889" y="12"/>
                  </a:moveTo>
                  <a:lnTo>
                    <a:pt x="353593" y="12"/>
                  </a:lnTo>
                  <a:lnTo>
                    <a:pt x="353593" y="43446"/>
                  </a:lnTo>
                  <a:lnTo>
                    <a:pt x="358889" y="43446"/>
                  </a:lnTo>
                  <a:lnTo>
                    <a:pt x="358889" y="12"/>
                  </a:lnTo>
                  <a:close/>
                </a:path>
                <a:path w="486410" h="43815">
                  <a:moveTo>
                    <a:pt x="391782" y="12"/>
                  </a:moveTo>
                  <a:lnTo>
                    <a:pt x="386499" y="12"/>
                  </a:lnTo>
                  <a:lnTo>
                    <a:pt x="386499" y="43446"/>
                  </a:lnTo>
                  <a:lnTo>
                    <a:pt x="391782" y="43446"/>
                  </a:lnTo>
                  <a:lnTo>
                    <a:pt x="391782" y="12"/>
                  </a:lnTo>
                  <a:close/>
                </a:path>
                <a:path w="486410" h="43815">
                  <a:moveTo>
                    <a:pt x="413245" y="12"/>
                  </a:moveTo>
                  <a:lnTo>
                    <a:pt x="407962" y="12"/>
                  </a:lnTo>
                  <a:lnTo>
                    <a:pt x="407962" y="43446"/>
                  </a:lnTo>
                  <a:lnTo>
                    <a:pt x="413245" y="43446"/>
                  </a:lnTo>
                  <a:lnTo>
                    <a:pt x="413245" y="12"/>
                  </a:lnTo>
                  <a:close/>
                </a:path>
                <a:path w="486410" h="43815">
                  <a:moveTo>
                    <a:pt x="431139" y="12"/>
                  </a:moveTo>
                  <a:lnTo>
                    <a:pt x="425856" y="12"/>
                  </a:lnTo>
                  <a:lnTo>
                    <a:pt x="425856" y="43446"/>
                  </a:lnTo>
                  <a:lnTo>
                    <a:pt x="431139" y="43446"/>
                  </a:lnTo>
                  <a:lnTo>
                    <a:pt x="431139" y="12"/>
                  </a:lnTo>
                  <a:close/>
                </a:path>
                <a:path w="486410" h="43815">
                  <a:moveTo>
                    <a:pt x="448183" y="12"/>
                  </a:moveTo>
                  <a:lnTo>
                    <a:pt x="442887" y="12"/>
                  </a:lnTo>
                  <a:lnTo>
                    <a:pt x="442887" y="43446"/>
                  </a:lnTo>
                  <a:lnTo>
                    <a:pt x="448183" y="43446"/>
                  </a:lnTo>
                  <a:lnTo>
                    <a:pt x="448183" y="12"/>
                  </a:lnTo>
                  <a:close/>
                </a:path>
                <a:path w="486410" h="43815">
                  <a:moveTo>
                    <a:pt x="459435" y="12"/>
                  </a:moveTo>
                  <a:lnTo>
                    <a:pt x="454152" y="12"/>
                  </a:lnTo>
                  <a:lnTo>
                    <a:pt x="454152" y="43446"/>
                  </a:lnTo>
                  <a:lnTo>
                    <a:pt x="459435" y="43446"/>
                  </a:lnTo>
                  <a:lnTo>
                    <a:pt x="459435" y="12"/>
                  </a:lnTo>
                  <a:close/>
                </a:path>
                <a:path w="486410" h="43815">
                  <a:moveTo>
                    <a:pt x="470306" y="12"/>
                  </a:moveTo>
                  <a:lnTo>
                    <a:pt x="465010" y="12"/>
                  </a:lnTo>
                  <a:lnTo>
                    <a:pt x="465010" y="43446"/>
                  </a:lnTo>
                  <a:lnTo>
                    <a:pt x="470306" y="43446"/>
                  </a:lnTo>
                  <a:lnTo>
                    <a:pt x="470306" y="12"/>
                  </a:lnTo>
                  <a:close/>
                </a:path>
                <a:path w="486410" h="43815">
                  <a:moveTo>
                    <a:pt x="478485" y="165"/>
                  </a:moveTo>
                  <a:lnTo>
                    <a:pt x="477177" y="0"/>
                  </a:lnTo>
                  <a:lnTo>
                    <a:pt x="473202" y="0"/>
                  </a:lnTo>
                  <a:lnTo>
                    <a:pt x="473202" y="43446"/>
                  </a:lnTo>
                  <a:lnTo>
                    <a:pt x="477177" y="43446"/>
                  </a:lnTo>
                  <a:lnTo>
                    <a:pt x="478485" y="43294"/>
                  </a:lnTo>
                  <a:lnTo>
                    <a:pt x="478485" y="165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43" y="2590"/>
                  </a:lnTo>
                  <a:lnTo>
                    <a:pt x="482701" y="1333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100"/>
                  </a:lnTo>
                  <a:lnTo>
                    <a:pt x="484543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858253" y="7250161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11239" y="0"/>
                  </a:moveTo>
                  <a:lnTo>
                    <a:pt x="4533" y="609"/>
                  </a:lnTo>
                  <a:lnTo>
                    <a:pt x="279" y="4381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04" y="39446"/>
                  </a:lnTo>
                  <a:lnTo>
                    <a:pt x="5257" y="43433"/>
                  </a:lnTo>
                  <a:lnTo>
                    <a:pt x="477164" y="43433"/>
                  </a:lnTo>
                  <a:lnTo>
                    <a:pt x="482701" y="42100"/>
                  </a:lnTo>
                  <a:lnTo>
                    <a:pt x="484530" y="40855"/>
                  </a:lnTo>
                  <a:lnTo>
                    <a:pt x="487032" y="37757"/>
                  </a:lnTo>
                  <a:lnTo>
                    <a:pt x="487743" y="35940"/>
                  </a:lnTo>
                  <a:lnTo>
                    <a:pt x="487743" y="9461"/>
                  </a:lnTo>
                  <a:lnTo>
                    <a:pt x="487743" y="7505"/>
                  </a:lnTo>
                  <a:lnTo>
                    <a:pt x="487032" y="5689"/>
                  </a:lnTo>
                  <a:lnTo>
                    <a:pt x="484530" y="2590"/>
                  </a:lnTo>
                  <a:lnTo>
                    <a:pt x="482701" y="1333"/>
                  </a:lnTo>
                  <a:lnTo>
                    <a:pt x="479183" y="253"/>
                  </a:lnTo>
                  <a:lnTo>
                    <a:pt x="1123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58245" y="7250163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7015" y="32994"/>
                  </a:lnTo>
                  <a:lnTo>
                    <a:pt x="238201" y="21691"/>
                  </a:lnTo>
                  <a:lnTo>
                    <a:pt x="232295" y="10426"/>
                  </a:lnTo>
                  <a:lnTo>
                    <a:pt x="228688" y="0"/>
                  </a:lnTo>
                  <a:lnTo>
                    <a:pt x="10045" y="0"/>
                  </a:lnTo>
                  <a:lnTo>
                    <a:pt x="4051" y="609"/>
                  </a:lnTo>
                  <a:lnTo>
                    <a:pt x="266" y="4381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9458"/>
                  </a:lnTo>
                  <a:lnTo>
                    <a:pt x="4686" y="43434"/>
                  </a:lnTo>
                  <a:lnTo>
                    <a:pt x="170929" y="43434"/>
                  </a:lnTo>
                  <a:lnTo>
                    <a:pt x="176225" y="43434"/>
                  </a:lnTo>
                  <a:lnTo>
                    <a:pt x="215531" y="43434"/>
                  </a:lnTo>
                  <a:lnTo>
                    <a:pt x="220814" y="43434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64" y="12"/>
                  </a:moveTo>
                  <a:lnTo>
                    <a:pt x="265468" y="12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12"/>
                  </a:lnTo>
                  <a:close/>
                </a:path>
                <a:path w="486410" h="43815">
                  <a:moveTo>
                    <a:pt x="324091" y="12"/>
                  </a:moveTo>
                  <a:lnTo>
                    <a:pt x="318808" y="12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12"/>
                  </a:lnTo>
                  <a:close/>
                </a:path>
                <a:path w="486410" h="43815">
                  <a:moveTo>
                    <a:pt x="358876" y="12"/>
                  </a:moveTo>
                  <a:lnTo>
                    <a:pt x="353593" y="12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12"/>
                  </a:lnTo>
                  <a:close/>
                </a:path>
                <a:path w="486410" h="43815">
                  <a:moveTo>
                    <a:pt x="391782" y="12"/>
                  </a:moveTo>
                  <a:lnTo>
                    <a:pt x="386499" y="12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12"/>
                  </a:lnTo>
                  <a:close/>
                </a:path>
                <a:path w="486410" h="43815">
                  <a:moveTo>
                    <a:pt x="413245" y="12"/>
                  </a:moveTo>
                  <a:lnTo>
                    <a:pt x="407949" y="12"/>
                  </a:lnTo>
                  <a:lnTo>
                    <a:pt x="407949" y="43434"/>
                  </a:lnTo>
                  <a:lnTo>
                    <a:pt x="413245" y="43434"/>
                  </a:lnTo>
                  <a:lnTo>
                    <a:pt x="413245" y="12"/>
                  </a:lnTo>
                  <a:close/>
                </a:path>
                <a:path w="486410" h="43815">
                  <a:moveTo>
                    <a:pt x="431152" y="12"/>
                  </a:moveTo>
                  <a:lnTo>
                    <a:pt x="425856" y="12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12"/>
                  </a:lnTo>
                  <a:close/>
                </a:path>
                <a:path w="486410" h="43815">
                  <a:moveTo>
                    <a:pt x="448170" y="12"/>
                  </a:moveTo>
                  <a:lnTo>
                    <a:pt x="442887" y="12"/>
                  </a:lnTo>
                  <a:lnTo>
                    <a:pt x="442887" y="43434"/>
                  </a:lnTo>
                  <a:lnTo>
                    <a:pt x="448170" y="43434"/>
                  </a:lnTo>
                  <a:lnTo>
                    <a:pt x="448170" y="12"/>
                  </a:lnTo>
                  <a:close/>
                </a:path>
                <a:path w="486410" h="43815">
                  <a:moveTo>
                    <a:pt x="459435" y="12"/>
                  </a:moveTo>
                  <a:lnTo>
                    <a:pt x="454152" y="12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12"/>
                  </a:lnTo>
                  <a:close/>
                </a:path>
                <a:path w="486410" h="43815">
                  <a:moveTo>
                    <a:pt x="470306" y="12"/>
                  </a:moveTo>
                  <a:lnTo>
                    <a:pt x="465023" y="12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12"/>
                  </a:lnTo>
                  <a:close/>
                </a:path>
                <a:path w="486410" h="43815">
                  <a:moveTo>
                    <a:pt x="478485" y="165"/>
                  </a:moveTo>
                  <a:lnTo>
                    <a:pt x="477164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64" y="43434"/>
                  </a:lnTo>
                  <a:lnTo>
                    <a:pt x="478485" y="43294"/>
                  </a:lnTo>
                  <a:lnTo>
                    <a:pt x="478485" y="165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90"/>
                  </a:lnTo>
                  <a:lnTo>
                    <a:pt x="482701" y="1333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100"/>
                  </a:lnTo>
                  <a:lnTo>
                    <a:pt x="484530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97171" y="7206803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04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04" y="39433"/>
                  </a:lnTo>
                  <a:lnTo>
                    <a:pt x="5257" y="43433"/>
                  </a:lnTo>
                  <a:lnTo>
                    <a:pt x="476491" y="43433"/>
                  </a:lnTo>
                  <a:lnTo>
                    <a:pt x="482701" y="42087"/>
                  </a:lnTo>
                  <a:lnTo>
                    <a:pt x="484530" y="40843"/>
                  </a:lnTo>
                  <a:lnTo>
                    <a:pt x="487032" y="37757"/>
                  </a:lnTo>
                  <a:lnTo>
                    <a:pt x="487743" y="35928"/>
                  </a:lnTo>
                  <a:lnTo>
                    <a:pt x="487743" y="9448"/>
                  </a:lnTo>
                  <a:lnTo>
                    <a:pt x="487743" y="7505"/>
                  </a:lnTo>
                  <a:lnTo>
                    <a:pt x="487032" y="5676"/>
                  </a:lnTo>
                  <a:lnTo>
                    <a:pt x="485825" y="4178"/>
                  </a:lnTo>
                  <a:lnTo>
                    <a:pt x="479183" y="253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97158" y="7206805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194" y="43357"/>
                  </a:moveTo>
                  <a:lnTo>
                    <a:pt x="247218" y="33197"/>
                  </a:lnTo>
                  <a:lnTo>
                    <a:pt x="238531" y="22199"/>
                  </a:lnTo>
                  <a:lnTo>
                    <a:pt x="232638" y="11188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37" y="0"/>
                  </a:lnTo>
                  <a:lnTo>
                    <a:pt x="170942" y="0"/>
                  </a:lnTo>
                  <a:lnTo>
                    <a:pt x="4699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9446"/>
                  </a:lnTo>
                  <a:lnTo>
                    <a:pt x="4699" y="43434"/>
                  </a:lnTo>
                  <a:lnTo>
                    <a:pt x="170942" y="43395"/>
                  </a:lnTo>
                  <a:lnTo>
                    <a:pt x="176237" y="43434"/>
                  </a:lnTo>
                  <a:lnTo>
                    <a:pt x="215531" y="43383"/>
                  </a:lnTo>
                  <a:lnTo>
                    <a:pt x="220814" y="43434"/>
                  </a:lnTo>
                  <a:lnTo>
                    <a:pt x="259194" y="43357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89" y="0"/>
                  </a:moveTo>
                  <a:lnTo>
                    <a:pt x="353606" y="0"/>
                  </a:lnTo>
                  <a:lnTo>
                    <a:pt x="353606" y="43434"/>
                  </a:lnTo>
                  <a:lnTo>
                    <a:pt x="358889" y="43434"/>
                  </a:lnTo>
                  <a:lnTo>
                    <a:pt x="358889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58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58" y="43434"/>
                  </a:lnTo>
                  <a:lnTo>
                    <a:pt x="413258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83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83" y="43434"/>
                  </a:lnTo>
                  <a:lnTo>
                    <a:pt x="448183" y="0"/>
                  </a:lnTo>
                  <a:close/>
                </a:path>
                <a:path w="486410" h="43815">
                  <a:moveTo>
                    <a:pt x="459447" y="0"/>
                  </a:moveTo>
                  <a:lnTo>
                    <a:pt x="454164" y="0"/>
                  </a:lnTo>
                  <a:lnTo>
                    <a:pt x="454164" y="43434"/>
                  </a:lnTo>
                  <a:lnTo>
                    <a:pt x="459447" y="43434"/>
                  </a:lnTo>
                  <a:lnTo>
                    <a:pt x="459447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64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64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78"/>
                  </a:lnTo>
                  <a:lnTo>
                    <a:pt x="482701" y="1333"/>
                  </a:lnTo>
                  <a:lnTo>
                    <a:pt x="480542" y="635"/>
                  </a:lnTo>
                  <a:lnTo>
                    <a:pt x="480542" y="42799"/>
                  </a:lnTo>
                  <a:lnTo>
                    <a:pt x="482701" y="42087"/>
                  </a:lnTo>
                  <a:lnTo>
                    <a:pt x="484530" y="40843"/>
                  </a:lnTo>
                  <a:lnTo>
                    <a:pt x="485825" y="39255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31377" y="7164375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11239" y="0"/>
                  </a:moveTo>
                  <a:lnTo>
                    <a:pt x="4533" y="609"/>
                  </a:lnTo>
                  <a:lnTo>
                    <a:pt x="279" y="4368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406" y="38163"/>
                  </a:lnTo>
                  <a:lnTo>
                    <a:pt x="2832" y="40995"/>
                  </a:lnTo>
                  <a:lnTo>
                    <a:pt x="7734" y="43065"/>
                  </a:lnTo>
                  <a:lnTo>
                    <a:pt x="9448" y="43434"/>
                  </a:lnTo>
                  <a:lnTo>
                    <a:pt x="477164" y="43434"/>
                  </a:lnTo>
                  <a:lnTo>
                    <a:pt x="482701" y="42087"/>
                  </a:lnTo>
                  <a:lnTo>
                    <a:pt x="484530" y="40843"/>
                  </a:lnTo>
                  <a:lnTo>
                    <a:pt x="487032" y="37744"/>
                  </a:lnTo>
                  <a:lnTo>
                    <a:pt x="487743" y="35928"/>
                  </a:lnTo>
                  <a:lnTo>
                    <a:pt x="487743" y="9448"/>
                  </a:lnTo>
                  <a:lnTo>
                    <a:pt x="487743" y="7493"/>
                  </a:lnTo>
                  <a:lnTo>
                    <a:pt x="487032" y="5676"/>
                  </a:lnTo>
                  <a:lnTo>
                    <a:pt x="484530" y="2578"/>
                  </a:lnTo>
                  <a:lnTo>
                    <a:pt x="482701" y="1333"/>
                  </a:lnTo>
                  <a:lnTo>
                    <a:pt x="479183" y="241"/>
                  </a:lnTo>
                  <a:lnTo>
                    <a:pt x="11239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31372" y="7164374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295" y="43434"/>
                  </a:moveTo>
                  <a:lnTo>
                    <a:pt x="246214" y="32143"/>
                  </a:lnTo>
                  <a:lnTo>
                    <a:pt x="237832" y="21107"/>
                  </a:lnTo>
                  <a:lnTo>
                    <a:pt x="232168" y="10134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25" y="0"/>
                  </a:lnTo>
                  <a:lnTo>
                    <a:pt x="170929" y="0"/>
                  </a:lnTo>
                  <a:lnTo>
                    <a:pt x="10045" y="0"/>
                  </a:lnTo>
                  <a:lnTo>
                    <a:pt x="4051" y="609"/>
                  </a:lnTo>
                  <a:lnTo>
                    <a:pt x="266" y="4368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68" y="38163"/>
                  </a:lnTo>
                  <a:lnTo>
                    <a:pt x="2527" y="41008"/>
                  </a:lnTo>
                  <a:lnTo>
                    <a:pt x="6908" y="43078"/>
                  </a:lnTo>
                  <a:lnTo>
                    <a:pt x="8432" y="43434"/>
                  </a:lnTo>
                  <a:lnTo>
                    <a:pt x="170929" y="43434"/>
                  </a:lnTo>
                  <a:lnTo>
                    <a:pt x="176225" y="43434"/>
                  </a:lnTo>
                  <a:lnTo>
                    <a:pt x="215531" y="43434"/>
                  </a:lnTo>
                  <a:lnTo>
                    <a:pt x="220814" y="43434"/>
                  </a:lnTo>
                  <a:lnTo>
                    <a:pt x="259295" y="43434"/>
                  </a:lnTo>
                  <a:close/>
                </a:path>
                <a:path w="486410" h="43815">
                  <a:moveTo>
                    <a:pt x="270751" y="0"/>
                  </a:moveTo>
                  <a:lnTo>
                    <a:pt x="265455" y="0"/>
                  </a:lnTo>
                  <a:lnTo>
                    <a:pt x="265455" y="43434"/>
                  </a:lnTo>
                  <a:lnTo>
                    <a:pt x="270751" y="43434"/>
                  </a:lnTo>
                  <a:lnTo>
                    <a:pt x="270751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86" y="0"/>
                  </a:lnTo>
                  <a:lnTo>
                    <a:pt x="386486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32" y="0"/>
                  </a:moveTo>
                  <a:lnTo>
                    <a:pt x="407949" y="0"/>
                  </a:lnTo>
                  <a:lnTo>
                    <a:pt x="407949" y="43434"/>
                  </a:lnTo>
                  <a:lnTo>
                    <a:pt x="413232" y="43434"/>
                  </a:lnTo>
                  <a:lnTo>
                    <a:pt x="413232" y="0"/>
                  </a:lnTo>
                  <a:close/>
                </a:path>
                <a:path w="486410" h="43815">
                  <a:moveTo>
                    <a:pt x="431139" y="0"/>
                  </a:moveTo>
                  <a:lnTo>
                    <a:pt x="425843" y="0"/>
                  </a:lnTo>
                  <a:lnTo>
                    <a:pt x="425843" y="43434"/>
                  </a:lnTo>
                  <a:lnTo>
                    <a:pt x="431139" y="43434"/>
                  </a:lnTo>
                  <a:lnTo>
                    <a:pt x="431139" y="0"/>
                  </a:lnTo>
                  <a:close/>
                </a:path>
                <a:path w="486410" h="43815">
                  <a:moveTo>
                    <a:pt x="448170" y="0"/>
                  </a:moveTo>
                  <a:lnTo>
                    <a:pt x="442887" y="0"/>
                  </a:lnTo>
                  <a:lnTo>
                    <a:pt x="442887" y="43434"/>
                  </a:lnTo>
                  <a:lnTo>
                    <a:pt x="448170" y="43434"/>
                  </a:lnTo>
                  <a:lnTo>
                    <a:pt x="448170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293" y="0"/>
                  </a:moveTo>
                  <a:lnTo>
                    <a:pt x="465010" y="0"/>
                  </a:lnTo>
                  <a:lnTo>
                    <a:pt x="465010" y="43434"/>
                  </a:lnTo>
                  <a:lnTo>
                    <a:pt x="470293" y="43434"/>
                  </a:lnTo>
                  <a:lnTo>
                    <a:pt x="470293" y="0"/>
                  </a:lnTo>
                  <a:close/>
                </a:path>
                <a:path w="486410" h="43815">
                  <a:moveTo>
                    <a:pt x="478472" y="152"/>
                  </a:moveTo>
                  <a:lnTo>
                    <a:pt x="477151" y="0"/>
                  </a:lnTo>
                  <a:lnTo>
                    <a:pt x="473176" y="0"/>
                  </a:lnTo>
                  <a:lnTo>
                    <a:pt x="473176" y="43434"/>
                  </a:lnTo>
                  <a:lnTo>
                    <a:pt x="477151" y="43434"/>
                  </a:lnTo>
                  <a:lnTo>
                    <a:pt x="478472" y="43281"/>
                  </a:lnTo>
                  <a:lnTo>
                    <a:pt x="478472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90"/>
                  </a:lnTo>
                  <a:lnTo>
                    <a:pt x="482701" y="1346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100"/>
                  </a:lnTo>
                  <a:lnTo>
                    <a:pt x="484530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45937" y="7121003"/>
              <a:ext cx="488315" cy="43815"/>
            </a:xfrm>
            <a:custGeom>
              <a:avLst/>
              <a:gdLst/>
              <a:ahLst/>
              <a:cxnLst/>
              <a:rect l="l" t="t" r="r" b="b"/>
              <a:pathLst>
                <a:path w="488314" h="43815">
                  <a:moveTo>
                    <a:pt x="5257" y="0"/>
                  </a:moveTo>
                  <a:lnTo>
                    <a:pt x="304" y="3987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304" y="39433"/>
                  </a:lnTo>
                  <a:lnTo>
                    <a:pt x="5257" y="43433"/>
                  </a:lnTo>
                  <a:lnTo>
                    <a:pt x="476491" y="43433"/>
                  </a:lnTo>
                  <a:lnTo>
                    <a:pt x="482701" y="42087"/>
                  </a:lnTo>
                  <a:lnTo>
                    <a:pt x="484530" y="40855"/>
                  </a:lnTo>
                  <a:lnTo>
                    <a:pt x="487032" y="37757"/>
                  </a:lnTo>
                  <a:lnTo>
                    <a:pt x="487743" y="35940"/>
                  </a:lnTo>
                  <a:lnTo>
                    <a:pt x="487743" y="9448"/>
                  </a:lnTo>
                  <a:lnTo>
                    <a:pt x="487743" y="7505"/>
                  </a:lnTo>
                  <a:lnTo>
                    <a:pt x="487032" y="5689"/>
                  </a:lnTo>
                  <a:lnTo>
                    <a:pt x="484530" y="2590"/>
                  </a:lnTo>
                  <a:lnTo>
                    <a:pt x="482701" y="1333"/>
                  </a:lnTo>
                  <a:lnTo>
                    <a:pt x="479183" y="253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45926" y="7121003"/>
              <a:ext cx="486409" cy="43815"/>
            </a:xfrm>
            <a:custGeom>
              <a:avLst/>
              <a:gdLst/>
              <a:ahLst/>
              <a:cxnLst/>
              <a:rect l="l" t="t" r="r" b="b"/>
              <a:pathLst>
                <a:path w="486410" h="43815">
                  <a:moveTo>
                    <a:pt x="259194" y="43370"/>
                  </a:moveTo>
                  <a:lnTo>
                    <a:pt x="246938" y="32931"/>
                  </a:lnTo>
                  <a:lnTo>
                    <a:pt x="238150" y="21628"/>
                  </a:lnTo>
                  <a:lnTo>
                    <a:pt x="232270" y="10350"/>
                  </a:lnTo>
                  <a:lnTo>
                    <a:pt x="228688" y="0"/>
                  </a:lnTo>
                  <a:lnTo>
                    <a:pt x="220814" y="0"/>
                  </a:lnTo>
                  <a:lnTo>
                    <a:pt x="215531" y="0"/>
                  </a:lnTo>
                  <a:lnTo>
                    <a:pt x="176237" y="0"/>
                  </a:lnTo>
                  <a:lnTo>
                    <a:pt x="170942" y="0"/>
                  </a:lnTo>
                  <a:lnTo>
                    <a:pt x="4686" y="0"/>
                  </a:lnTo>
                  <a:lnTo>
                    <a:pt x="279" y="4000"/>
                  </a:lnTo>
                  <a:lnTo>
                    <a:pt x="12" y="8966"/>
                  </a:lnTo>
                  <a:lnTo>
                    <a:pt x="0" y="33985"/>
                  </a:lnTo>
                  <a:lnTo>
                    <a:pt x="279" y="39446"/>
                  </a:lnTo>
                  <a:lnTo>
                    <a:pt x="4686" y="43434"/>
                  </a:lnTo>
                  <a:lnTo>
                    <a:pt x="170942" y="43395"/>
                  </a:lnTo>
                  <a:lnTo>
                    <a:pt x="176237" y="43434"/>
                  </a:lnTo>
                  <a:lnTo>
                    <a:pt x="215531" y="43383"/>
                  </a:lnTo>
                  <a:lnTo>
                    <a:pt x="220814" y="43434"/>
                  </a:lnTo>
                  <a:lnTo>
                    <a:pt x="259194" y="43370"/>
                  </a:lnTo>
                  <a:close/>
                </a:path>
                <a:path w="486410" h="43815">
                  <a:moveTo>
                    <a:pt x="270764" y="0"/>
                  </a:moveTo>
                  <a:lnTo>
                    <a:pt x="265468" y="0"/>
                  </a:lnTo>
                  <a:lnTo>
                    <a:pt x="265468" y="43434"/>
                  </a:lnTo>
                  <a:lnTo>
                    <a:pt x="270764" y="43434"/>
                  </a:lnTo>
                  <a:lnTo>
                    <a:pt x="270764" y="0"/>
                  </a:lnTo>
                  <a:close/>
                </a:path>
                <a:path w="486410" h="43815">
                  <a:moveTo>
                    <a:pt x="324091" y="0"/>
                  </a:moveTo>
                  <a:lnTo>
                    <a:pt x="318808" y="0"/>
                  </a:lnTo>
                  <a:lnTo>
                    <a:pt x="318808" y="43434"/>
                  </a:lnTo>
                  <a:lnTo>
                    <a:pt x="324091" y="43434"/>
                  </a:lnTo>
                  <a:lnTo>
                    <a:pt x="324091" y="0"/>
                  </a:lnTo>
                  <a:close/>
                </a:path>
                <a:path w="486410" h="43815">
                  <a:moveTo>
                    <a:pt x="358876" y="0"/>
                  </a:moveTo>
                  <a:lnTo>
                    <a:pt x="353593" y="0"/>
                  </a:lnTo>
                  <a:lnTo>
                    <a:pt x="353593" y="43434"/>
                  </a:lnTo>
                  <a:lnTo>
                    <a:pt x="358876" y="43434"/>
                  </a:lnTo>
                  <a:lnTo>
                    <a:pt x="358876" y="0"/>
                  </a:lnTo>
                  <a:close/>
                </a:path>
                <a:path w="486410" h="43815">
                  <a:moveTo>
                    <a:pt x="391782" y="0"/>
                  </a:moveTo>
                  <a:lnTo>
                    <a:pt x="386499" y="0"/>
                  </a:lnTo>
                  <a:lnTo>
                    <a:pt x="386499" y="43434"/>
                  </a:lnTo>
                  <a:lnTo>
                    <a:pt x="391782" y="43434"/>
                  </a:lnTo>
                  <a:lnTo>
                    <a:pt x="391782" y="0"/>
                  </a:lnTo>
                  <a:close/>
                </a:path>
                <a:path w="486410" h="43815">
                  <a:moveTo>
                    <a:pt x="413245" y="0"/>
                  </a:moveTo>
                  <a:lnTo>
                    <a:pt x="407962" y="0"/>
                  </a:lnTo>
                  <a:lnTo>
                    <a:pt x="407962" y="43434"/>
                  </a:lnTo>
                  <a:lnTo>
                    <a:pt x="413245" y="43434"/>
                  </a:lnTo>
                  <a:lnTo>
                    <a:pt x="413245" y="0"/>
                  </a:lnTo>
                  <a:close/>
                </a:path>
                <a:path w="486410" h="43815">
                  <a:moveTo>
                    <a:pt x="431152" y="0"/>
                  </a:moveTo>
                  <a:lnTo>
                    <a:pt x="425856" y="0"/>
                  </a:lnTo>
                  <a:lnTo>
                    <a:pt x="425856" y="43434"/>
                  </a:lnTo>
                  <a:lnTo>
                    <a:pt x="431152" y="43434"/>
                  </a:lnTo>
                  <a:lnTo>
                    <a:pt x="431152" y="0"/>
                  </a:lnTo>
                  <a:close/>
                </a:path>
                <a:path w="486410" h="43815">
                  <a:moveTo>
                    <a:pt x="448183" y="0"/>
                  </a:moveTo>
                  <a:lnTo>
                    <a:pt x="442899" y="0"/>
                  </a:lnTo>
                  <a:lnTo>
                    <a:pt x="442899" y="43434"/>
                  </a:lnTo>
                  <a:lnTo>
                    <a:pt x="448183" y="43434"/>
                  </a:lnTo>
                  <a:lnTo>
                    <a:pt x="448183" y="0"/>
                  </a:lnTo>
                  <a:close/>
                </a:path>
                <a:path w="486410" h="43815">
                  <a:moveTo>
                    <a:pt x="459435" y="0"/>
                  </a:moveTo>
                  <a:lnTo>
                    <a:pt x="454152" y="0"/>
                  </a:lnTo>
                  <a:lnTo>
                    <a:pt x="454152" y="43434"/>
                  </a:lnTo>
                  <a:lnTo>
                    <a:pt x="459435" y="43434"/>
                  </a:lnTo>
                  <a:lnTo>
                    <a:pt x="459435" y="0"/>
                  </a:lnTo>
                  <a:close/>
                </a:path>
                <a:path w="486410" h="43815">
                  <a:moveTo>
                    <a:pt x="470306" y="0"/>
                  </a:moveTo>
                  <a:lnTo>
                    <a:pt x="465023" y="0"/>
                  </a:lnTo>
                  <a:lnTo>
                    <a:pt x="465023" y="43434"/>
                  </a:lnTo>
                  <a:lnTo>
                    <a:pt x="470306" y="43434"/>
                  </a:lnTo>
                  <a:lnTo>
                    <a:pt x="470306" y="0"/>
                  </a:lnTo>
                  <a:close/>
                </a:path>
                <a:path w="486410" h="43815">
                  <a:moveTo>
                    <a:pt x="478485" y="152"/>
                  </a:moveTo>
                  <a:lnTo>
                    <a:pt x="477164" y="0"/>
                  </a:lnTo>
                  <a:lnTo>
                    <a:pt x="473189" y="0"/>
                  </a:lnTo>
                  <a:lnTo>
                    <a:pt x="473189" y="43434"/>
                  </a:lnTo>
                  <a:lnTo>
                    <a:pt x="477164" y="43434"/>
                  </a:lnTo>
                  <a:lnTo>
                    <a:pt x="478485" y="43281"/>
                  </a:lnTo>
                  <a:lnTo>
                    <a:pt x="478485" y="152"/>
                  </a:lnTo>
                  <a:close/>
                </a:path>
                <a:path w="486410" h="43815">
                  <a:moveTo>
                    <a:pt x="485825" y="4178"/>
                  </a:moveTo>
                  <a:lnTo>
                    <a:pt x="484530" y="2590"/>
                  </a:lnTo>
                  <a:lnTo>
                    <a:pt x="482701" y="1333"/>
                  </a:lnTo>
                  <a:lnTo>
                    <a:pt x="480542" y="647"/>
                  </a:lnTo>
                  <a:lnTo>
                    <a:pt x="480542" y="42799"/>
                  </a:lnTo>
                  <a:lnTo>
                    <a:pt x="482701" y="42087"/>
                  </a:lnTo>
                  <a:lnTo>
                    <a:pt x="484530" y="40855"/>
                  </a:lnTo>
                  <a:lnTo>
                    <a:pt x="485825" y="39268"/>
                  </a:lnTo>
                  <a:lnTo>
                    <a:pt x="485825" y="4178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97837" y="7153002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119" y="0"/>
                  </a:moveTo>
                  <a:lnTo>
                    <a:pt x="176555" y="4492"/>
                  </a:lnTo>
                  <a:lnTo>
                    <a:pt x="135049" y="17376"/>
                  </a:lnTo>
                  <a:lnTo>
                    <a:pt x="97488" y="37762"/>
                  </a:lnTo>
                  <a:lnTo>
                    <a:pt x="64763" y="64762"/>
                  </a:lnTo>
                  <a:lnTo>
                    <a:pt x="37763" y="97485"/>
                  </a:lnTo>
                  <a:lnTo>
                    <a:pt x="17376" y="135043"/>
                  </a:lnTo>
                  <a:lnTo>
                    <a:pt x="4492" y="176547"/>
                  </a:lnTo>
                  <a:lnTo>
                    <a:pt x="0" y="221106"/>
                  </a:lnTo>
                  <a:lnTo>
                    <a:pt x="4492" y="265666"/>
                  </a:lnTo>
                  <a:lnTo>
                    <a:pt x="17376" y="307170"/>
                  </a:lnTo>
                  <a:lnTo>
                    <a:pt x="37763" y="344728"/>
                  </a:lnTo>
                  <a:lnTo>
                    <a:pt x="64763" y="377451"/>
                  </a:lnTo>
                  <a:lnTo>
                    <a:pt x="97488" y="404451"/>
                  </a:lnTo>
                  <a:lnTo>
                    <a:pt x="135049" y="424837"/>
                  </a:lnTo>
                  <a:lnTo>
                    <a:pt x="176555" y="437721"/>
                  </a:lnTo>
                  <a:lnTo>
                    <a:pt x="221119" y="442213"/>
                  </a:lnTo>
                  <a:lnTo>
                    <a:pt x="265679" y="437721"/>
                  </a:lnTo>
                  <a:lnTo>
                    <a:pt x="307183" y="424837"/>
                  </a:lnTo>
                  <a:lnTo>
                    <a:pt x="344741" y="404451"/>
                  </a:lnTo>
                  <a:lnTo>
                    <a:pt x="377464" y="377451"/>
                  </a:lnTo>
                  <a:lnTo>
                    <a:pt x="404464" y="344728"/>
                  </a:lnTo>
                  <a:lnTo>
                    <a:pt x="424850" y="307170"/>
                  </a:lnTo>
                  <a:lnTo>
                    <a:pt x="437734" y="265666"/>
                  </a:lnTo>
                  <a:lnTo>
                    <a:pt x="442226" y="221106"/>
                  </a:lnTo>
                  <a:lnTo>
                    <a:pt x="437734" y="176547"/>
                  </a:lnTo>
                  <a:lnTo>
                    <a:pt x="424850" y="135043"/>
                  </a:lnTo>
                  <a:lnTo>
                    <a:pt x="404464" y="97485"/>
                  </a:lnTo>
                  <a:lnTo>
                    <a:pt x="377464" y="64762"/>
                  </a:lnTo>
                  <a:lnTo>
                    <a:pt x="344741" y="37762"/>
                  </a:lnTo>
                  <a:lnTo>
                    <a:pt x="307183" y="17376"/>
                  </a:lnTo>
                  <a:lnTo>
                    <a:pt x="265679" y="4492"/>
                  </a:lnTo>
                  <a:lnTo>
                    <a:pt x="221119" y="0"/>
                  </a:lnTo>
                  <a:close/>
                </a:path>
              </a:pathLst>
            </a:custGeom>
            <a:solidFill>
              <a:srgbClr val="E182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78551" y="7153002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107" y="0"/>
                  </a:moveTo>
                  <a:lnTo>
                    <a:pt x="176547" y="4492"/>
                  </a:lnTo>
                  <a:lnTo>
                    <a:pt x="135043" y="17376"/>
                  </a:lnTo>
                  <a:lnTo>
                    <a:pt x="97485" y="37762"/>
                  </a:lnTo>
                  <a:lnTo>
                    <a:pt x="64762" y="64762"/>
                  </a:lnTo>
                  <a:lnTo>
                    <a:pt x="37762" y="97485"/>
                  </a:lnTo>
                  <a:lnTo>
                    <a:pt x="17376" y="135043"/>
                  </a:lnTo>
                  <a:lnTo>
                    <a:pt x="4492" y="176547"/>
                  </a:lnTo>
                  <a:lnTo>
                    <a:pt x="0" y="221106"/>
                  </a:lnTo>
                  <a:lnTo>
                    <a:pt x="4492" y="265666"/>
                  </a:lnTo>
                  <a:lnTo>
                    <a:pt x="17376" y="307170"/>
                  </a:lnTo>
                  <a:lnTo>
                    <a:pt x="37762" y="344728"/>
                  </a:lnTo>
                  <a:lnTo>
                    <a:pt x="64762" y="377451"/>
                  </a:lnTo>
                  <a:lnTo>
                    <a:pt x="97485" y="404451"/>
                  </a:lnTo>
                  <a:lnTo>
                    <a:pt x="135043" y="424837"/>
                  </a:lnTo>
                  <a:lnTo>
                    <a:pt x="176547" y="437721"/>
                  </a:lnTo>
                  <a:lnTo>
                    <a:pt x="221107" y="442213"/>
                  </a:lnTo>
                  <a:lnTo>
                    <a:pt x="265666" y="437721"/>
                  </a:lnTo>
                  <a:lnTo>
                    <a:pt x="307170" y="424837"/>
                  </a:lnTo>
                  <a:lnTo>
                    <a:pt x="344728" y="404451"/>
                  </a:lnTo>
                  <a:lnTo>
                    <a:pt x="377451" y="377451"/>
                  </a:lnTo>
                  <a:lnTo>
                    <a:pt x="404451" y="344728"/>
                  </a:lnTo>
                  <a:lnTo>
                    <a:pt x="424837" y="307170"/>
                  </a:lnTo>
                  <a:lnTo>
                    <a:pt x="437721" y="265666"/>
                  </a:lnTo>
                  <a:lnTo>
                    <a:pt x="442214" y="221106"/>
                  </a:lnTo>
                  <a:lnTo>
                    <a:pt x="437721" y="176547"/>
                  </a:lnTo>
                  <a:lnTo>
                    <a:pt x="424837" y="135043"/>
                  </a:lnTo>
                  <a:lnTo>
                    <a:pt x="404451" y="97485"/>
                  </a:lnTo>
                  <a:lnTo>
                    <a:pt x="377451" y="64762"/>
                  </a:lnTo>
                  <a:lnTo>
                    <a:pt x="344728" y="37762"/>
                  </a:lnTo>
                  <a:lnTo>
                    <a:pt x="307170" y="17376"/>
                  </a:lnTo>
                  <a:lnTo>
                    <a:pt x="265666" y="4492"/>
                  </a:lnTo>
                  <a:lnTo>
                    <a:pt x="221107" y="0"/>
                  </a:lnTo>
                  <a:close/>
                </a:path>
              </a:pathLst>
            </a:custGeom>
            <a:solidFill>
              <a:srgbClr val="FDB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98213" y="7175270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403225" h="403225">
                  <a:moveTo>
                    <a:pt x="289547" y="154254"/>
                  </a:moveTo>
                  <a:lnTo>
                    <a:pt x="273024" y="110731"/>
                  </a:lnTo>
                  <a:lnTo>
                    <a:pt x="234492" y="89522"/>
                  </a:lnTo>
                  <a:lnTo>
                    <a:pt x="238480" y="55854"/>
                  </a:lnTo>
                  <a:lnTo>
                    <a:pt x="211759" y="52692"/>
                  </a:lnTo>
                  <a:lnTo>
                    <a:pt x="207810" y="85890"/>
                  </a:lnTo>
                  <a:lnTo>
                    <a:pt x="200367" y="85940"/>
                  </a:lnTo>
                  <a:lnTo>
                    <a:pt x="151130" y="104444"/>
                  </a:lnTo>
                  <a:lnTo>
                    <a:pt x="134416" y="140601"/>
                  </a:lnTo>
                  <a:lnTo>
                    <a:pt x="133870" y="147967"/>
                  </a:lnTo>
                  <a:lnTo>
                    <a:pt x="134048" y="154901"/>
                  </a:lnTo>
                  <a:lnTo>
                    <a:pt x="153593" y="193014"/>
                  </a:lnTo>
                  <a:lnTo>
                    <a:pt x="190893" y="217347"/>
                  </a:lnTo>
                  <a:lnTo>
                    <a:pt x="204622" y="224142"/>
                  </a:lnTo>
                  <a:lnTo>
                    <a:pt x="209740" y="226999"/>
                  </a:lnTo>
                  <a:lnTo>
                    <a:pt x="229692" y="255587"/>
                  </a:lnTo>
                  <a:lnTo>
                    <a:pt x="229171" y="259930"/>
                  </a:lnTo>
                  <a:lnTo>
                    <a:pt x="228727" y="263766"/>
                  </a:lnTo>
                  <a:lnTo>
                    <a:pt x="199504" y="283476"/>
                  </a:lnTo>
                  <a:lnTo>
                    <a:pt x="189712" y="282321"/>
                  </a:lnTo>
                  <a:lnTo>
                    <a:pt x="161658" y="253936"/>
                  </a:lnTo>
                  <a:lnTo>
                    <a:pt x="161340" y="247688"/>
                  </a:lnTo>
                  <a:lnTo>
                    <a:pt x="162229" y="240347"/>
                  </a:lnTo>
                  <a:lnTo>
                    <a:pt x="113944" y="234619"/>
                  </a:lnTo>
                  <a:lnTo>
                    <a:pt x="113258" y="243636"/>
                  </a:lnTo>
                  <a:lnTo>
                    <a:pt x="113398" y="252095"/>
                  </a:lnTo>
                  <a:lnTo>
                    <a:pt x="114376" y="259981"/>
                  </a:lnTo>
                  <a:lnTo>
                    <a:pt x="134289" y="296049"/>
                  </a:lnTo>
                  <a:lnTo>
                    <a:pt x="170281" y="314972"/>
                  </a:lnTo>
                  <a:lnTo>
                    <a:pt x="177050" y="316687"/>
                  </a:lnTo>
                  <a:lnTo>
                    <a:pt x="173393" y="347408"/>
                  </a:lnTo>
                  <a:lnTo>
                    <a:pt x="199961" y="350558"/>
                  </a:lnTo>
                  <a:lnTo>
                    <a:pt x="203619" y="319684"/>
                  </a:lnTo>
                  <a:lnTo>
                    <a:pt x="211074" y="319646"/>
                  </a:lnTo>
                  <a:lnTo>
                    <a:pt x="260565" y="301891"/>
                  </a:lnTo>
                  <a:lnTo>
                    <a:pt x="277495" y="265353"/>
                  </a:lnTo>
                  <a:lnTo>
                    <a:pt x="278028" y="258038"/>
                  </a:lnTo>
                  <a:lnTo>
                    <a:pt x="277837" y="251155"/>
                  </a:lnTo>
                  <a:lnTo>
                    <a:pt x="258305" y="212966"/>
                  </a:lnTo>
                  <a:lnTo>
                    <a:pt x="221310" y="188290"/>
                  </a:lnTo>
                  <a:lnTo>
                    <a:pt x="207365" y="181025"/>
                  </a:lnTo>
                  <a:lnTo>
                    <a:pt x="202057" y="177965"/>
                  </a:lnTo>
                  <a:lnTo>
                    <a:pt x="182219" y="150304"/>
                  </a:lnTo>
                  <a:lnTo>
                    <a:pt x="183134" y="142659"/>
                  </a:lnTo>
                  <a:lnTo>
                    <a:pt x="209613" y="122123"/>
                  </a:lnTo>
                  <a:lnTo>
                    <a:pt x="223862" y="123825"/>
                  </a:lnTo>
                  <a:lnTo>
                    <a:pt x="241147" y="154635"/>
                  </a:lnTo>
                  <a:lnTo>
                    <a:pt x="240626" y="163410"/>
                  </a:lnTo>
                  <a:lnTo>
                    <a:pt x="288899" y="169151"/>
                  </a:lnTo>
                  <a:lnTo>
                    <a:pt x="289521" y="161544"/>
                  </a:lnTo>
                  <a:lnTo>
                    <a:pt x="289547" y="154254"/>
                  </a:lnTo>
                  <a:close/>
                </a:path>
                <a:path w="403225" h="403225">
                  <a:moveTo>
                    <a:pt x="402894" y="201460"/>
                  </a:moveTo>
                  <a:lnTo>
                    <a:pt x="399021" y="161848"/>
                  </a:lnTo>
                  <a:lnTo>
                    <a:pt x="390893" y="134988"/>
                  </a:lnTo>
                  <a:lnTo>
                    <a:pt x="390893" y="201460"/>
                  </a:lnTo>
                  <a:lnTo>
                    <a:pt x="384111" y="251764"/>
                  </a:lnTo>
                  <a:lnTo>
                    <a:pt x="364985" y="297002"/>
                  </a:lnTo>
                  <a:lnTo>
                    <a:pt x="335343" y="335343"/>
                  </a:lnTo>
                  <a:lnTo>
                    <a:pt x="296989" y="364998"/>
                  </a:lnTo>
                  <a:lnTo>
                    <a:pt x="251752" y="384111"/>
                  </a:lnTo>
                  <a:lnTo>
                    <a:pt x="201447" y="390893"/>
                  </a:lnTo>
                  <a:lnTo>
                    <a:pt x="151142" y="384111"/>
                  </a:lnTo>
                  <a:lnTo>
                    <a:pt x="105905" y="364998"/>
                  </a:lnTo>
                  <a:lnTo>
                    <a:pt x="67551" y="335343"/>
                  </a:lnTo>
                  <a:lnTo>
                    <a:pt x="37909" y="297002"/>
                  </a:lnTo>
                  <a:lnTo>
                    <a:pt x="18783" y="251764"/>
                  </a:lnTo>
                  <a:lnTo>
                    <a:pt x="12014" y="201460"/>
                  </a:lnTo>
                  <a:lnTo>
                    <a:pt x="18783" y="151155"/>
                  </a:lnTo>
                  <a:lnTo>
                    <a:pt x="37909" y="105918"/>
                  </a:lnTo>
                  <a:lnTo>
                    <a:pt x="67551" y="67564"/>
                  </a:lnTo>
                  <a:lnTo>
                    <a:pt x="105905" y="37909"/>
                  </a:lnTo>
                  <a:lnTo>
                    <a:pt x="151142" y="18796"/>
                  </a:lnTo>
                  <a:lnTo>
                    <a:pt x="201447" y="12014"/>
                  </a:lnTo>
                  <a:lnTo>
                    <a:pt x="251752" y="18796"/>
                  </a:lnTo>
                  <a:lnTo>
                    <a:pt x="296989" y="37909"/>
                  </a:lnTo>
                  <a:lnTo>
                    <a:pt x="335343" y="67564"/>
                  </a:lnTo>
                  <a:lnTo>
                    <a:pt x="364985" y="105918"/>
                  </a:lnTo>
                  <a:lnTo>
                    <a:pt x="384111" y="151155"/>
                  </a:lnTo>
                  <a:lnTo>
                    <a:pt x="390893" y="201460"/>
                  </a:lnTo>
                  <a:lnTo>
                    <a:pt x="390893" y="134988"/>
                  </a:lnTo>
                  <a:lnTo>
                    <a:pt x="369163" y="89750"/>
                  </a:lnTo>
                  <a:lnTo>
                    <a:pt x="343903" y="59004"/>
                  </a:lnTo>
                  <a:lnTo>
                    <a:pt x="313156" y="33731"/>
                  </a:lnTo>
                  <a:lnTo>
                    <a:pt x="278574" y="15240"/>
                  </a:lnTo>
                  <a:lnTo>
                    <a:pt x="241046" y="3873"/>
                  </a:lnTo>
                  <a:lnTo>
                    <a:pt x="201447" y="0"/>
                  </a:lnTo>
                  <a:lnTo>
                    <a:pt x="161836" y="3873"/>
                  </a:lnTo>
                  <a:lnTo>
                    <a:pt x="124307" y="15240"/>
                  </a:lnTo>
                  <a:lnTo>
                    <a:pt x="89738" y="33731"/>
                  </a:lnTo>
                  <a:lnTo>
                    <a:pt x="58991" y="59004"/>
                  </a:lnTo>
                  <a:lnTo>
                    <a:pt x="33718" y="89750"/>
                  </a:lnTo>
                  <a:lnTo>
                    <a:pt x="15227" y="124320"/>
                  </a:lnTo>
                  <a:lnTo>
                    <a:pt x="3860" y="161848"/>
                  </a:lnTo>
                  <a:lnTo>
                    <a:pt x="0" y="201460"/>
                  </a:lnTo>
                  <a:lnTo>
                    <a:pt x="3860" y="241058"/>
                  </a:lnTo>
                  <a:lnTo>
                    <a:pt x="15227" y="278587"/>
                  </a:lnTo>
                  <a:lnTo>
                    <a:pt x="33718" y="313169"/>
                  </a:lnTo>
                  <a:lnTo>
                    <a:pt x="58991" y="343916"/>
                  </a:lnTo>
                  <a:lnTo>
                    <a:pt x="89738" y="369176"/>
                  </a:lnTo>
                  <a:lnTo>
                    <a:pt x="124307" y="387680"/>
                  </a:lnTo>
                  <a:lnTo>
                    <a:pt x="161836" y="399034"/>
                  </a:lnTo>
                  <a:lnTo>
                    <a:pt x="201447" y="402907"/>
                  </a:lnTo>
                  <a:lnTo>
                    <a:pt x="241046" y="399034"/>
                  </a:lnTo>
                  <a:lnTo>
                    <a:pt x="278574" y="387680"/>
                  </a:lnTo>
                  <a:lnTo>
                    <a:pt x="313156" y="369176"/>
                  </a:lnTo>
                  <a:lnTo>
                    <a:pt x="343903" y="343916"/>
                  </a:lnTo>
                  <a:lnTo>
                    <a:pt x="369163" y="313169"/>
                  </a:lnTo>
                  <a:lnTo>
                    <a:pt x="387667" y="278587"/>
                  </a:lnTo>
                  <a:lnTo>
                    <a:pt x="399021" y="241058"/>
                  </a:lnTo>
                  <a:lnTo>
                    <a:pt x="402894" y="201460"/>
                  </a:lnTo>
                  <a:close/>
                </a:path>
              </a:pathLst>
            </a:custGeom>
            <a:solidFill>
              <a:srgbClr val="FAA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04679" y="6832916"/>
              <a:ext cx="116239" cy="814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11232" y="6914320"/>
              <a:ext cx="382905" cy="207645"/>
            </a:xfrm>
            <a:custGeom>
              <a:avLst/>
              <a:gdLst/>
              <a:ahLst/>
              <a:cxnLst/>
              <a:rect l="l" t="t" r="r" b="b"/>
              <a:pathLst>
                <a:path w="382904" h="207645">
                  <a:moveTo>
                    <a:pt x="235089" y="0"/>
                  </a:moveTo>
                  <a:lnTo>
                    <a:pt x="146405" y="5418"/>
                  </a:lnTo>
                  <a:lnTo>
                    <a:pt x="92355" y="28821"/>
                  </a:lnTo>
                  <a:lnTo>
                    <a:pt x="50900" y="89645"/>
                  </a:lnTo>
                  <a:lnTo>
                    <a:pt x="0" y="207327"/>
                  </a:lnTo>
                  <a:lnTo>
                    <a:pt x="382346" y="207327"/>
                  </a:lnTo>
                  <a:lnTo>
                    <a:pt x="375687" y="96188"/>
                  </a:lnTo>
                  <a:lnTo>
                    <a:pt x="358128" y="37545"/>
                  </a:lnTo>
                  <a:lnTo>
                    <a:pt x="315864" y="11962"/>
                  </a:lnTo>
                  <a:lnTo>
                    <a:pt x="235089" y="0"/>
                  </a:lnTo>
                  <a:close/>
                </a:path>
              </a:pathLst>
            </a:custGeom>
            <a:solidFill>
              <a:srgbClr val="F8D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104919" y="6841386"/>
              <a:ext cx="108631" cy="899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993248" y="6974383"/>
              <a:ext cx="230408" cy="1191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035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623" y="7944205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61"/>
                </a:moveTo>
                <a:lnTo>
                  <a:pt x="1870151" y="61061"/>
                </a:lnTo>
                <a:lnTo>
                  <a:pt x="1870151" y="0"/>
                </a:lnTo>
                <a:lnTo>
                  <a:pt x="0" y="0"/>
                </a:lnTo>
                <a:lnTo>
                  <a:pt x="0" y="61061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623" y="415746"/>
            <a:ext cx="1870710" cy="61594"/>
          </a:xfrm>
          <a:custGeom>
            <a:avLst/>
            <a:gdLst/>
            <a:ahLst/>
            <a:cxnLst/>
            <a:rect l="l" t="t" r="r" b="b"/>
            <a:pathLst>
              <a:path w="1870710" h="61595">
                <a:moveTo>
                  <a:pt x="0" y="61036"/>
                </a:moveTo>
                <a:lnTo>
                  <a:pt x="1870151" y="61036"/>
                </a:lnTo>
                <a:lnTo>
                  <a:pt x="1870151" y="0"/>
                </a:lnTo>
                <a:lnTo>
                  <a:pt x="0" y="0"/>
                </a:lnTo>
                <a:lnTo>
                  <a:pt x="0" y="61036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1847" y="307733"/>
            <a:ext cx="5598795" cy="7806055"/>
            <a:chOff x="231847" y="307733"/>
            <a:chExt cx="5598795" cy="7806055"/>
          </a:xfrm>
        </p:grpSpPr>
        <p:sp>
          <p:nvSpPr>
            <p:cNvPr id="5" name="object 5"/>
            <p:cNvSpPr/>
            <p:nvPr/>
          </p:nvSpPr>
          <p:spPr>
            <a:xfrm>
              <a:off x="4838547" y="415746"/>
              <a:ext cx="987425" cy="61594"/>
            </a:xfrm>
            <a:custGeom>
              <a:avLst/>
              <a:gdLst/>
              <a:ahLst/>
              <a:cxnLst/>
              <a:rect l="l" t="t" r="r" b="b"/>
              <a:pathLst>
                <a:path w="987425" h="61595">
                  <a:moveTo>
                    <a:pt x="0" y="61036"/>
                  </a:moveTo>
                  <a:lnTo>
                    <a:pt x="986993" y="61036"/>
                  </a:lnTo>
                  <a:lnTo>
                    <a:pt x="986993" y="0"/>
                  </a:lnTo>
                  <a:lnTo>
                    <a:pt x="0" y="0"/>
                  </a:lnTo>
                  <a:lnTo>
                    <a:pt x="0" y="61036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623" y="415746"/>
              <a:ext cx="5508917" cy="7589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838" y="7365288"/>
              <a:ext cx="375920" cy="546100"/>
            </a:xfrm>
            <a:custGeom>
              <a:avLst/>
              <a:gdLst/>
              <a:ahLst/>
              <a:cxnLst/>
              <a:rect l="l" t="t" r="r" b="b"/>
              <a:pathLst>
                <a:path w="375920" h="546100">
                  <a:moveTo>
                    <a:pt x="9931" y="106819"/>
                  </a:moveTo>
                  <a:lnTo>
                    <a:pt x="7708" y="104609"/>
                  </a:lnTo>
                  <a:lnTo>
                    <a:pt x="2222" y="104609"/>
                  </a:lnTo>
                  <a:lnTo>
                    <a:pt x="0" y="106819"/>
                  </a:lnTo>
                  <a:lnTo>
                    <a:pt x="0" y="439216"/>
                  </a:lnTo>
                  <a:lnTo>
                    <a:pt x="2222" y="441439"/>
                  </a:lnTo>
                  <a:lnTo>
                    <a:pt x="4965" y="441439"/>
                  </a:lnTo>
                  <a:lnTo>
                    <a:pt x="7708" y="441439"/>
                  </a:lnTo>
                  <a:lnTo>
                    <a:pt x="9931" y="439216"/>
                  </a:lnTo>
                  <a:lnTo>
                    <a:pt x="9931" y="106819"/>
                  </a:lnTo>
                  <a:close/>
                </a:path>
                <a:path w="375920" h="546100">
                  <a:moveTo>
                    <a:pt x="62242" y="54521"/>
                  </a:moveTo>
                  <a:lnTo>
                    <a:pt x="60020" y="52298"/>
                  </a:lnTo>
                  <a:lnTo>
                    <a:pt x="54521" y="52298"/>
                  </a:lnTo>
                  <a:lnTo>
                    <a:pt x="52298" y="54521"/>
                  </a:lnTo>
                  <a:lnTo>
                    <a:pt x="52298" y="491515"/>
                  </a:lnTo>
                  <a:lnTo>
                    <a:pt x="54521" y="493737"/>
                  </a:lnTo>
                  <a:lnTo>
                    <a:pt x="57277" y="493737"/>
                  </a:lnTo>
                  <a:lnTo>
                    <a:pt x="60020" y="493737"/>
                  </a:lnTo>
                  <a:lnTo>
                    <a:pt x="62242" y="491515"/>
                  </a:lnTo>
                  <a:lnTo>
                    <a:pt x="62242" y="54521"/>
                  </a:lnTo>
                  <a:close/>
                </a:path>
                <a:path w="375920" h="546100">
                  <a:moveTo>
                    <a:pt x="114554" y="2222"/>
                  </a:moveTo>
                  <a:lnTo>
                    <a:pt x="112318" y="0"/>
                  </a:lnTo>
                  <a:lnTo>
                    <a:pt x="106832" y="0"/>
                  </a:lnTo>
                  <a:lnTo>
                    <a:pt x="104609" y="2222"/>
                  </a:lnTo>
                  <a:lnTo>
                    <a:pt x="104609" y="543814"/>
                  </a:lnTo>
                  <a:lnTo>
                    <a:pt x="106832" y="546036"/>
                  </a:lnTo>
                  <a:lnTo>
                    <a:pt x="109575" y="546036"/>
                  </a:lnTo>
                  <a:lnTo>
                    <a:pt x="112318" y="546036"/>
                  </a:lnTo>
                  <a:lnTo>
                    <a:pt x="114554" y="543814"/>
                  </a:lnTo>
                  <a:lnTo>
                    <a:pt x="114554" y="2222"/>
                  </a:lnTo>
                  <a:close/>
                </a:path>
                <a:path w="375920" h="546100">
                  <a:moveTo>
                    <a:pt x="166992" y="54673"/>
                  </a:moveTo>
                  <a:lnTo>
                    <a:pt x="164769" y="52463"/>
                  </a:lnTo>
                  <a:lnTo>
                    <a:pt x="159270" y="52463"/>
                  </a:lnTo>
                  <a:lnTo>
                    <a:pt x="157048" y="54673"/>
                  </a:lnTo>
                  <a:lnTo>
                    <a:pt x="157048" y="491350"/>
                  </a:lnTo>
                  <a:lnTo>
                    <a:pt x="159270" y="493585"/>
                  </a:lnTo>
                  <a:lnTo>
                    <a:pt x="162013" y="493585"/>
                  </a:lnTo>
                  <a:lnTo>
                    <a:pt x="164769" y="493585"/>
                  </a:lnTo>
                  <a:lnTo>
                    <a:pt x="166992" y="491350"/>
                  </a:lnTo>
                  <a:lnTo>
                    <a:pt x="166992" y="54673"/>
                  </a:lnTo>
                  <a:close/>
                </a:path>
                <a:path w="375920" h="546100">
                  <a:moveTo>
                    <a:pt x="219290" y="106972"/>
                  </a:moveTo>
                  <a:lnTo>
                    <a:pt x="217068" y="104749"/>
                  </a:lnTo>
                  <a:lnTo>
                    <a:pt x="211582" y="104749"/>
                  </a:lnTo>
                  <a:lnTo>
                    <a:pt x="209359" y="106972"/>
                  </a:lnTo>
                  <a:lnTo>
                    <a:pt x="209359" y="439064"/>
                  </a:lnTo>
                  <a:lnTo>
                    <a:pt x="211582" y="441286"/>
                  </a:lnTo>
                  <a:lnTo>
                    <a:pt x="214325" y="441286"/>
                  </a:lnTo>
                  <a:lnTo>
                    <a:pt x="217068" y="441286"/>
                  </a:lnTo>
                  <a:lnTo>
                    <a:pt x="219290" y="439064"/>
                  </a:lnTo>
                  <a:lnTo>
                    <a:pt x="219290" y="106972"/>
                  </a:lnTo>
                  <a:close/>
                </a:path>
                <a:path w="375920" h="546100">
                  <a:moveTo>
                    <a:pt x="271602" y="159118"/>
                  </a:moveTo>
                  <a:lnTo>
                    <a:pt x="269379" y="156895"/>
                  </a:lnTo>
                  <a:lnTo>
                    <a:pt x="263880" y="156895"/>
                  </a:lnTo>
                  <a:lnTo>
                    <a:pt x="261658" y="159118"/>
                  </a:lnTo>
                  <a:lnTo>
                    <a:pt x="261658" y="386905"/>
                  </a:lnTo>
                  <a:lnTo>
                    <a:pt x="263880" y="389128"/>
                  </a:lnTo>
                  <a:lnTo>
                    <a:pt x="266623" y="389128"/>
                  </a:lnTo>
                  <a:lnTo>
                    <a:pt x="269379" y="389128"/>
                  </a:lnTo>
                  <a:lnTo>
                    <a:pt x="271602" y="386905"/>
                  </a:lnTo>
                  <a:lnTo>
                    <a:pt x="271602" y="159118"/>
                  </a:lnTo>
                  <a:close/>
                </a:path>
                <a:path w="375920" h="546100">
                  <a:moveTo>
                    <a:pt x="323888" y="211416"/>
                  </a:moveTo>
                  <a:lnTo>
                    <a:pt x="321665" y="209194"/>
                  </a:lnTo>
                  <a:lnTo>
                    <a:pt x="316179" y="209194"/>
                  </a:lnTo>
                  <a:lnTo>
                    <a:pt x="313956" y="211416"/>
                  </a:lnTo>
                  <a:lnTo>
                    <a:pt x="313956" y="334606"/>
                  </a:lnTo>
                  <a:lnTo>
                    <a:pt x="316179" y="336829"/>
                  </a:lnTo>
                  <a:lnTo>
                    <a:pt x="318922" y="336829"/>
                  </a:lnTo>
                  <a:lnTo>
                    <a:pt x="321665" y="336829"/>
                  </a:lnTo>
                  <a:lnTo>
                    <a:pt x="323888" y="334606"/>
                  </a:lnTo>
                  <a:lnTo>
                    <a:pt x="323888" y="211416"/>
                  </a:lnTo>
                  <a:close/>
                </a:path>
                <a:path w="375920" h="546100">
                  <a:moveTo>
                    <a:pt x="375564" y="263093"/>
                  </a:moveTo>
                  <a:lnTo>
                    <a:pt x="373341" y="260870"/>
                  </a:lnTo>
                  <a:lnTo>
                    <a:pt x="367842" y="260870"/>
                  </a:lnTo>
                  <a:lnTo>
                    <a:pt x="365620" y="263093"/>
                  </a:lnTo>
                  <a:lnTo>
                    <a:pt x="365620" y="282943"/>
                  </a:lnTo>
                  <a:lnTo>
                    <a:pt x="367842" y="285165"/>
                  </a:lnTo>
                  <a:lnTo>
                    <a:pt x="370598" y="285165"/>
                  </a:lnTo>
                  <a:lnTo>
                    <a:pt x="373341" y="285165"/>
                  </a:lnTo>
                  <a:lnTo>
                    <a:pt x="375564" y="282943"/>
                  </a:lnTo>
                  <a:lnTo>
                    <a:pt x="375564" y="263093"/>
                  </a:lnTo>
                  <a:close/>
                </a:path>
              </a:pathLst>
            </a:custGeom>
            <a:solidFill>
              <a:srgbClr val="1F6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3943" y="7530375"/>
              <a:ext cx="208279" cy="111125"/>
            </a:xfrm>
            <a:custGeom>
              <a:avLst/>
              <a:gdLst/>
              <a:ahLst/>
              <a:cxnLst/>
              <a:rect l="l" t="t" r="r" b="b"/>
              <a:pathLst>
                <a:path w="208280" h="111125">
                  <a:moveTo>
                    <a:pt x="89827" y="85102"/>
                  </a:moveTo>
                  <a:lnTo>
                    <a:pt x="30365" y="85102"/>
                  </a:lnTo>
                  <a:lnTo>
                    <a:pt x="30365" y="67322"/>
                  </a:lnTo>
                  <a:lnTo>
                    <a:pt x="83502" y="67322"/>
                  </a:lnTo>
                  <a:lnTo>
                    <a:pt x="83502" y="43192"/>
                  </a:lnTo>
                  <a:lnTo>
                    <a:pt x="30365" y="43192"/>
                  </a:lnTo>
                  <a:lnTo>
                    <a:pt x="30365" y="25412"/>
                  </a:lnTo>
                  <a:lnTo>
                    <a:pt x="89039" y="25412"/>
                  </a:lnTo>
                  <a:lnTo>
                    <a:pt x="89039" y="12"/>
                  </a:lnTo>
                  <a:lnTo>
                    <a:pt x="0" y="12"/>
                  </a:lnTo>
                  <a:lnTo>
                    <a:pt x="0" y="25412"/>
                  </a:lnTo>
                  <a:lnTo>
                    <a:pt x="0" y="43192"/>
                  </a:lnTo>
                  <a:lnTo>
                    <a:pt x="0" y="67322"/>
                  </a:lnTo>
                  <a:lnTo>
                    <a:pt x="0" y="85102"/>
                  </a:lnTo>
                  <a:lnTo>
                    <a:pt x="0" y="110502"/>
                  </a:lnTo>
                  <a:lnTo>
                    <a:pt x="89827" y="110502"/>
                  </a:lnTo>
                  <a:lnTo>
                    <a:pt x="89827" y="85102"/>
                  </a:lnTo>
                  <a:close/>
                </a:path>
                <a:path w="208280" h="111125">
                  <a:moveTo>
                    <a:pt x="208267" y="110705"/>
                  </a:moveTo>
                  <a:lnTo>
                    <a:pt x="185331" y="77190"/>
                  </a:lnTo>
                  <a:lnTo>
                    <a:pt x="181864" y="72123"/>
                  </a:lnTo>
                  <a:lnTo>
                    <a:pt x="191223" y="66725"/>
                  </a:lnTo>
                  <a:lnTo>
                    <a:pt x="198412" y="59258"/>
                  </a:lnTo>
                  <a:lnTo>
                    <a:pt x="201345" y="53149"/>
                  </a:lnTo>
                  <a:lnTo>
                    <a:pt x="203009" y="49695"/>
                  </a:lnTo>
                  <a:lnTo>
                    <a:pt x="204635" y="37973"/>
                  </a:lnTo>
                  <a:lnTo>
                    <a:pt x="204635" y="37642"/>
                  </a:lnTo>
                  <a:lnTo>
                    <a:pt x="204012" y="29933"/>
                  </a:lnTo>
                  <a:lnTo>
                    <a:pt x="173951" y="1638"/>
                  </a:lnTo>
                  <a:lnTo>
                    <a:pt x="173951" y="30848"/>
                  </a:lnTo>
                  <a:lnTo>
                    <a:pt x="173951" y="48094"/>
                  </a:lnTo>
                  <a:lnTo>
                    <a:pt x="167792" y="53149"/>
                  </a:lnTo>
                  <a:lnTo>
                    <a:pt x="137109" y="53149"/>
                  </a:lnTo>
                  <a:lnTo>
                    <a:pt x="137109" y="26428"/>
                  </a:lnTo>
                  <a:lnTo>
                    <a:pt x="167462" y="26428"/>
                  </a:lnTo>
                  <a:lnTo>
                    <a:pt x="173951" y="30848"/>
                  </a:lnTo>
                  <a:lnTo>
                    <a:pt x="173951" y="1638"/>
                  </a:lnTo>
                  <a:lnTo>
                    <a:pt x="170510" y="812"/>
                  </a:lnTo>
                  <a:lnTo>
                    <a:pt x="158775" y="0"/>
                  </a:lnTo>
                  <a:lnTo>
                    <a:pt x="106426" y="0"/>
                  </a:lnTo>
                  <a:lnTo>
                    <a:pt x="106426" y="110705"/>
                  </a:lnTo>
                  <a:lnTo>
                    <a:pt x="137109" y="110705"/>
                  </a:lnTo>
                  <a:lnTo>
                    <a:pt x="137109" y="77190"/>
                  </a:lnTo>
                  <a:lnTo>
                    <a:pt x="150710" y="77190"/>
                  </a:lnTo>
                  <a:lnTo>
                    <a:pt x="173012" y="110705"/>
                  </a:lnTo>
                  <a:lnTo>
                    <a:pt x="208267" y="110705"/>
                  </a:lnTo>
                  <a:close/>
                </a:path>
              </a:pathLst>
            </a:custGeom>
            <a:solidFill>
              <a:srgbClr val="096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1081" y="7489754"/>
              <a:ext cx="681337" cy="241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0946" y="7944205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867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86774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0694" y="7944205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4627" y="7944205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547" y="7944205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946" y="307733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5" h="169545">
                  <a:moveTo>
                    <a:pt x="991920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991920" y="169049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F58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2867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BFD7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6774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19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5C2D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0694" y="307733"/>
              <a:ext cx="884555" cy="169545"/>
            </a:xfrm>
            <a:custGeom>
              <a:avLst/>
              <a:gdLst/>
              <a:ahLst/>
              <a:cxnLst/>
              <a:rect l="l" t="t" r="r" b="b"/>
              <a:pathLst>
                <a:path w="884554" h="169545">
                  <a:moveTo>
                    <a:pt x="883932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32" y="169049"/>
                  </a:lnTo>
                  <a:lnTo>
                    <a:pt x="883932" y="0"/>
                  </a:lnTo>
                  <a:close/>
                </a:path>
              </a:pathLst>
            </a:custGeom>
            <a:solidFill>
              <a:srgbClr val="44C8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4627" y="307733"/>
              <a:ext cx="883919" cy="169545"/>
            </a:xfrm>
            <a:custGeom>
              <a:avLst/>
              <a:gdLst/>
              <a:ahLst/>
              <a:cxnLst/>
              <a:rect l="l" t="t" r="r" b="b"/>
              <a:pathLst>
                <a:path w="883920" h="169545">
                  <a:moveTo>
                    <a:pt x="883919" y="0"/>
                  </a:moveTo>
                  <a:lnTo>
                    <a:pt x="0" y="0"/>
                  </a:lnTo>
                  <a:lnTo>
                    <a:pt x="0" y="169049"/>
                  </a:lnTo>
                  <a:lnTo>
                    <a:pt x="883919" y="169049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ED18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8537" y="307737"/>
              <a:ext cx="992505" cy="169545"/>
            </a:xfrm>
            <a:custGeom>
              <a:avLst/>
              <a:gdLst/>
              <a:ahLst/>
              <a:cxnLst/>
              <a:rect l="l" t="t" r="r" b="b"/>
              <a:pathLst>
                <a:path w="992504" h="169545">
                  <a:moveTo>
                    <a:pt x="991933" y="0"/>
                  </a:moveTo>
                  <a:lnTo>
                    <a:pt x="671182" y="0"/>
                  </a:lnTo>
                  <a:lnTo>
                    <a:pt x="0" y="0"/>
                  </a:lnTo>
                  <a:lnTo>
                    <a:pt x="0" y="169049"/>
                  </a:lnTo>
                  <a:lnTo>
                    <a:pt x="991933" y="169049"/>
                  </a:lnTo>
                  <a:lnTo>
                    <a:pt x="991933" y="0"/>
                  </a:lnTo>
                  <a:close/>
                </a:path>
              </a:pathLst>
            </a:custGeom>
            <a:solidFill>
              <a:srgbClr val="00B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80950" y="950452"/>
            <a:ext cx="4307205" cy="135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07B7C0"/>
                </a:solidFill>
                <a:latin typeface="Gotham Bold"/>
                <a:cs typeface="Gotham Bold"/>
              </a:rPr>
              <a:t>Support</a:t>
            </a:r>
            <a:endParaRPr sz="1000">
              <a:latin typeface="Gotham Bold"/>
              <a:cs typeface="Gotham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Gotham Bold"/>
              <a:cs typeface="Gotham Bold"/>
            </a:endParaRPr>
          </a:p>
          <a:p>
            <a:pPr marL="12700" marR="5080">
              <a:lnSpc>
                <a:spcPts val="950"/>
              </a:lnSpc>
            </a:pPr>
            <a:r>
              <a:rPr sz="900" b="1" spc="-50" dirty="0">
                <a:solidFill>
                  <a:srgbClr val="4970B7"/>
                </a:solidFill>
                <a:latin typeface="Gotham Bold"/>
                <a:cs typeface="Gotham Bold"/>
              </a:rPr>
              <a:t>https://wf30.myhcl.com/SSDNT/ProblemTicket/Requester/rptProblemTicke  </a:t>
            </a:r>
            <a:r>
              <a:rPr sz="900" b="1" spc="-45" dirty="0">
                <a:solidFill>
                  <a:srgbClr val="4970B7"/>
                </a:solidFill>
                <a:latin typeface="Gotham Bold"/>
                <a:cs typeface="Gotham Bold"/>
              </a:rPr>
              <a:t>t.aspx</a:t>
            </a:r>
            <a:endParaRPr sz="900">
              <a:latin typeface="Gotham Bold"/>
              <a:cs typeface="Gotham Bold"/>
            </a:endParaRPr>
          </a:p>
          <a:p>
            <a:pPr marL="12700" marR="90170">
              <a:lnSpc>
                <a:spcPts val="950"/>
              </a:lnSpc>
              <a:spcBef>
                <a:spcPts val="905"/>
              </a:spcBef>
            </a:pP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Kindly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realize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that queries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related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to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your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Pension Amount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would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have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to be 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addressed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to EPFO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(Employees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PF</a:t>
            </a:r>
            <a:r>
              <a:rPr sz="900" b="0" spc="-8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Organization).</a:t>
            </a:r>
            <a:endParaRPr sz="900">
              <a:latin typeface="Gotham Book"/>
              <a:cs typeface="Gotham Book"/>
            </a:endParaRPr>
          </a:p>
          <a:p>
            <a:pPr marL="12700" marR="220979">
              <a:lnSpc>
                <a:spcPts val="950"/>
              </a:lnSpc>
              <a:spcBef>
                <a:spcPts val="900"/>
              </a:spcBef>
            </a:pP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Visit: </a:t>
            </a:r>
            <a:r>
              <a:rPr sz="900" b="1" spc="-55" dirty="0">
                <a:solidFill>
                  <a:srgbClr val="4970B7"/>
                </a:solidFill>
                <a:latin typeface="Gotham Bold"/>
                <a:cs typeface="Gotham Bold"/>
                <a:hlinkClick r:id="rId4"/>
              </a:rPr>
              <a:t>http://epfigms.gov.in/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and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click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in the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Register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Grievance </a:t>
            </a:r>
            <a:r>
              <a:rPr sz="900" b="0" spc="-15" dirty="0">
                <a:solidFill>
                  <a:srgbClr val="393B3F"/>
                </a:solidFill>
                <a:latin typeface="Gotham Book"/>
                <a:cs typeface="Gotham Book"/>
              </a:rPr>
              <a:t>to </a:t>
            </a:r>
            <a:r>
              <a:rPr sz="900" b="0" spc="-25" dirty="0">
                <a:solidFill>
                  <a:srgbClr val="393B3F"/>
                </a:solidFill>
                <a:latin typeface="Gotham Book"/>
                <a:cs typeface="Gotham Book"/>
              </a:rPr>
              <a:t>register  </a:t>
            </a:r>
            <a:r>
              <a:rPr sz="900" b="0" spc="-10" dirty="0">
                <a:solidFill>
                  <a:srgbClr val="393B3F"/>
                </a:solidFill>
                <a:latin typeface="Gotham Book"/>
                <a:cs typeface="Gotham Book"/>
              </a:rPr>
              <a:t>EPF</a:t>
            </a:r>
            <a:r>
              <a:rPr sz="900" b="0" spc="-35" dirty="0">
                <a:solidFill>
                  <a:srgbClr val="393B3F"/>
                </a:solidFill>
                <a:latin typeface="Gotham Book"/>
                <a:cs typeface="Gotham Book"/>
              </a:rPr>
              <a:t> </a:t>
            </a:r>
            <a:r>
              <a:rPr sz="900" b="0" spc="-20" dirty="0">
                <a:solidFill>
                  <a:srgbClr val="393B3F"/>
                </a:solidFill>
                <a:latin typeface="Gotham Book"/>
                <a:cs typeface="Gotham Book"/>
              </a:rPr>
              <a:t>complaints.</a:t>
            </a:r>
            <a:endParaRPr sz="900">
              <a:latin typeface="Gotham Book"/>
              <a:cs typeface="Gotham Boo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"/>
            <a:ext cx="6141720" cy="8427720"/>
            <a:chOff x="0" y="3"/>
            <a:chExt cx="6141720" cy="8427720"/>
          </a:xfrm>
        </p:grpSpPr>
        <p:sp>
          <p:nvSpPr>
            <p:cNvPr id="24" name="object 24"/>
            <p:cNvSpPr/>
            <p:nvPr/>
          </p:nvSpPr>
          <p:spPr>
            <a:xfrm>
              <a:off x="414814" y="4220428"/>
              <a:ext cx="5203026" cy="26663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3310" y="6873733"/>
              <a:ext cx="5067935" cy="19050"/>
            </a:xfrm>
            <a:custGeom>
              <a:avLst/>
              <a:gdLst/>
              <a:ahLst/>
              <a:cxnLst/>
              <a:rect l="l" t="t" r="r" b="b"/>
              <a:pathLst>
                <a:path w="5067935" h="19050">
                  <a:moveTo>
                    <a:pt x="5063451" y="0"/>
                  </a:moveTo>
                  <a:lnTo>
                    <a:pt x="3860" y="0"/>
                  </a:lnTo>
                  <a:lnTo>
                    <a:pt x="0" y="3860"/>
                  </a:lnTo>
                  <a:lnTo>
                    <a:pt x="0" y="14820"/>
                  </a:lnTo>
                  <a:lnTo>
                    <a:pt x="3860" y="18681"/>
                  </a:lnTo>
                  <a:lnTo>
                    <a:pt x="5058740" y="18681"/>
                  </a:lnTo>
                  <a:lnTo>
                    <a:pt x="5063451" y="18681"/>
                  </a:lnTo>
                  <a:lnTo>
                    <a:pt x="5067312" y="14820"/>
                  </a:lnTo>
                  <a:lnTo>
                    <a:pt x="5067312" y="3860"/>
                  </a:lnTo>
                  <a:lnTo>
                    <a:pt x="5063451" y="0"/>
                  </a:lnTo>
                  <a:close/>
                </a:path>
              </a:pathLst>
            </a:custGeom>
            <a:solidFill>
              <a:srgbClr val="263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"/>
              <a:ext cx="6141720" cy="8427720"/>
            </a:xfrm>
            <a:custGeom>
              <a:avLst/>
              <a:gdLst/>
              <a:ahLst/>
              <a:cxnLst/>
              <a:rect l="l" t="t" r="r" b="b"/>
              <a:pathLst>
                <a:path w="6141720" h="8427720">
                  <a:moveTo>
                    <a:pt x="342900" y="419100"/>
                  </a:moveTo>
                  <a:lnTo>
                    <a:pt x="0" y="419100"/>
                  </a:lnTo>
                </a:path>
                <a:path w="6141720" h="8427720">
                  <a:moveTo>
                    <a:pt x="5798820" y="419100"/>
                  </a:moveTo>
                  <a:lnTo>
                    <a:pt x="6141720" y="419100"/>
                  </a:lnTo>
                </a:path>
                <a:path w="6141720" h="8427720">
                  <a:moveTo>
                    <a:pt x="342900" y="8008620"/>
                  </a:moveTo>
                  <a:lnTo>
                    <a:pt x="0" y="8008620"/>
                  </a:lnTo>
                </a:path>
                <a:path w="6141720" h="8427720">
                  <a:moveTo>
                    <a:pt x="5798820" y="8008620"/>
                  </a:moveTo>
                  <a:lnTo>
                    <a:pt x="6141720" y="8008620"/>
                  </a:lnTo>
                </a:path>
                <a:path w="6141720" h="8427720">
                  <a:moveTo>
                    <a:pt x="419100" y="342900"/>
                  </a:moveTo>
                  <a:lnTo>
                    <a:pt x="419100" y="0"/>
                  </a:lnTo>
                </a:path>
                <a:path w="6141720" h="8427720">
                  <a:moveTo>
                    <a:pt x="419100" y="8084820"/>
                  </a:moveTo>
                  <a:lnTo>
                    <a:pt x="419100" y="8427720"/>
                  </a:lnTo>
                </a:path>
                <a:path w="6141720" h="8427720">
                  <a:moveTo>
                    <a:pt x="5722620" y="342900"/>
                  </a:moveTo>
                  <a:lnTo>
                    <a:pt x="5722620" y="0"/>
                  </a:lnTo>
                </a:path>
                <a:path w="6141720" h="8427720">
                  <a:moveTo>
                    <a:pt x="5722620" y="8084820"/>
                  </a:moveTo>
                  <a:lnTo>
                    <a:pt x="5722620" y="84277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035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1237</Words>
  <Application>Microsoft Office PowerPoint</Application>
  <PresentationFormat>Custom</PresentationFormat>
  <Paragraphs>106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Gotham Black</vt:lpstr>
      <vt:lpstr>Gotham Bold</vt:lpstr>
      <vt:lpstr>Gotham Book</vt:lpstr>
      <vt:lpstr>Times New Roman</vt:lpstr>
      <vt:lpstr>Office Theme</vt:lpstr>
      <vt:lpstr>PROVIDENT FUND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 HCL India PPT_806</dc:title>
  <dc:creator>Balasubramani L</dc:creator>
  <cp:lastModifiedBy>Sarita Rawat (HRSC)</cp:lastModifiedBy>
  <cp:revision>3</cp:revision>
  <dcterms:created xsi:type="dcterms:W3CDTF">2021-01-27T12:47:20Z</dcterms:created>
  <dcterms:modified xsi:type="dcterms:W3CDTF">2021-02-01T09:50:58Z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2021-01-27T00:00:00Z</vt:filetime>
  </property>
  <property fmtid="{D5CDD505-2E9C-101B-9397-08002B2CF9AE}" pid="5" name="TitusGUID">
    <vt:lpwstr>2c06ad60-3219-4dd2-8184-ea35ca302971</vt:lpwstr>
  </property>
  <property fmtid="{D5CDD505-2E9C-101B-9397-08002B2CF9AE}" pid="6" name="HCLClassD6">
    <vt:lpwstr>True</vt:lpwstr>
  </property>
  <property fmtid="{D5CDD505-2E9C-101B-9397-08002B2CF9AE}" pid="7" name="HCLClassification">
    <vt:lpwstr>HCL_Cla5s_Publ1c</vt:lpwstr>
  </property>
</Properties>
</file>